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7" r:id="rId6"/>
    <p:sldMasterId id="2147483778" r:id="rId7"/>
    <p:sldMasterId id="214748377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Lst>
  <p:sldSz cy="5143500" cx="9144000"/>
  <p:notesSz cx="6858000" cy="9144000"/>
  <p:embeddedFontLst>
    <p:embeddedFont>
      <p:font typeface="Roboto"/>
      <p:regular r:id="rId49"/>
      <p:bold r:id="rId50"/>
      <p:italic r:id="rId51"/>
      <p:boldItalic r:id="rId52"/>
    </p:embeddedFont>
    <p:embeddedFont>
      <p:font typeface="Roboto Medium"/>
      <p:regular r:id="rId53"/>
      <p:bold r:id="rId54"/>
      <p:italic r:id="rId55"/>
      <p:boldItalic r:id="rId56"/>
    </p:embeddedFont>
    <p:embeddedFont>
      <p:font typeface="Barlow Condensed Medium"/>
      <p:regular r:id="rId57"/>
      <p:bold r:id="rId58"/>
      <p:italic r:id="rId59"/>
      <p:boldItalic r:id="rId60"/>
    </p:embeddedFont>
    <p:embeddedFont>
      <p:font typeface="Barlow Condensed"/>
      <p:regular r:id="rId61"/>
      <p:bold r:id="rId62"/>
      <p:italic r:id="rId63"/>
      <p:boldItalic r:id="rId64"/>
    </p:embeddedFont>
    <p:embeddedFont>
      <p:font typeface="Barlow SemiBold"/>
      <p:regular r:id="rId65"/>
      <p:bold r:id="rId66"/>
      <p:italic r:id="rId67"/>
      <p:boldItalic r:id="rId68"/>
    </p:embeddedFont>
    <p:embeddedFont>
      <p:font typeface="Archivo"/>
      <p:regular r:id="rId69"/>
      <p:bold r:id="rId70"/>
      <p:italic r:id="rId71"/>
      <p:boldItalic r:id="rId72"/>
    </p:embeddedFont>
    <p:embeddedFont>
      <p:font typeface="Barlow"/>
      <p:regular r:id="rId73"/>
      <p:bold r:id="rId74"/>
      <p:italic r:id="rId75"/>
      <p:boldItalic r:id="rId76"/>
    </p:embeddedFont>
    <p:embeddedFont>
      <p:font typeface="Barlow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Paul Uithol"/>
  <p:cmAuthor clrIdx="1" id="1" initials="" lastIdx="1" name="Ivan Gay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1AC269-B8C4-4433-94D4-3C3D079CD385}">
  <a:tblStyle styleId="{111AC269-B8C4-4433-94D4-3C3D079CD38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8F8FA97-8E6F-42B4-AC8D-F76DD4867B7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0F87B5D-35D4-4429-A0CD-9EE69BE785FF}"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Barlow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font" Target="fonts/Roboto-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font" Target="fonts/Barlow-regular.fntdata"/><Relationship Id="rId72" Type="http://schemas.openxmlformats.org/officeDocument/2006/relationships/font" Target="fonts/Archivo-boldItalic.fntdata"/><Relationship Id="rId31" Type="http://schemas.openxmlformats.org/officeDocument/2006/relationships/slide" Target="slides/slide22.xml"/><Relationship Id="rId75" Type="http://schemas.openxmlformats.org/officeDocument/2006/relationships/font" Target="fonts/Barlow-italic.fntdata"/><Relationship Id="rId30" Type="http://schemas.openxmlformats.org/officeDocument/2006/relationships/slide" Target="slides/slide21.xml"/><Relationship Id="rId74" Type="http://schemas.openxmlformats.org/officeDocument/2006/relationships/font" Target="fonts/Barlow-bold.fntdata"/><Relationship Id="rId33" Type="http://schemas.openxmlformats.org/officeDocument/2006/relationships/slide" Target="slides/slide24.xml"/><Relationship Id="rId77" Type="http://schemas.openxmlformats.org/officeDocument/2006/relationships/font" Target="fonts/BarlowLight-regular.fntdata"/><Relationship Id="rId32" Type="http://schemas.openxmlformats.org/officeDocument/2006/relationships/slide" Target="slides/slide23.xml"/><Relationship Id="rId76" Type="http://schemas.openxmlformats.org/officeDocument/2006/relationships/font" Target="fonts/Barlow-boldItalic.fntdata"/><Relationship Id="rId35" Type="http://schemas.openxmlformats.org/officeDocument/2006/relationships/slide" Target="slides/slide26.xml"/><Relationship Id="rId79" Type="http://schemas.openxmlformats.org/officeDocument/2006/relationships/font" Target="fonts/BarlowLight-italic.fntdata"/><Relationship Id="rId34" Type="http://schemas.openxmlformats.org/officeDocument/2006/relationships/slide" Target="slides/slide25.xml"/><Relationship Id="rId78" Type="http://schemas.openxmlformats.org/officeDocument/2006/relationships/font" Target="fonts/BarlowLight-bold.fntdata"/><Relationship Id="rId71" Type="http://schemas.openxmlformats.org/officeDocument/2006/relationships/font" Target="fonts/Archivo-italic.fntdata"/><Relationship Id="rId70" Type="http://schemas.openxmlformats.org/officeDocument/2006/relationships/font" Target="fonts/Archivo-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BarlowCondensed-bold.fntdata"/><Relationship Id="rId61" Type="http://schemas.openxmlformats.org/officeDocument/2006/relationships/font" Target="fonts/BarlowCondensed-regular.fntdata"/><Relationship Id="rId20" Type="http://schemas.openxmlformats.org/officeDocument/2006/relationships/slide" Target="slides/slide11.xml"/><Relationship Id="rId64" Type="http://schemas.openxmlformats.org/officeDocument/2006/relationships/font" Target="fonts/BarlowCondensed-boldItalic.fntdata"/><Relationship Id="rId63" Type="http://schemas.openxmlformats.org/officeDocument/2006/relationships/font" Target="fonts/BarlowCondensed-italic.fntdata"/><Relationship Id="rId22" Type="http://schemas.openxmlformats.org/officeDocument/2006/relationships/slide" Target="slides/slide13.xml"/><Relationship Id="rId66" Type="http://schemas.openxmlformats.org/officeDocument/2006/relationships/font" Target="fonts/BarlowSemiBold-bold.fntdata"/><Relationship Id="rId21" Type="http://schemas.openxmlformats.org/officeDocument/2006/relationships/slide" Target="slides/slide12.xml"/><Relationship Id="rId65" Type="http://schemas.openxmlformats.org/officeDocument/2006/relationships/font" Target="fonts/BarlowSemiBold-regular.fntdata"/><Relationship Id="rId24" Type="http://schemas.openxmlformats.org/officeDocument/2006/relationships/slide" Target="slides/slide15.xml"/><Relationship Id="rId68" Type="http://schemas.openxmlformats.org/officeDocument/2006/relationships/font" Target="fonts/BarlowSemiBold-boldItalic.fntdata"/><Relationship Id="rId23" Type="http://schemas.openxmlformats.org/officeDocument/2006/relationships/slide" Target="slides/slide14.xml"/><Relationship Id="rId67" Type="http://schemas.openxmlformats.org/officeDocument/2006/relationships/font" Target="fonts/BarlowSemiBold-italic.fntdata"/><Relationship Id="rId60" Type="http://schemas.openxmlformats.org/officeDocument/2006/relationships/font" Target="fonts/BarlowCondensedMedium-bold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Archivo-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RobotoMedium-regular.fntdata"/><Relationship Id="rId52" Type="http://schemas.openxmlformats.org/officeDocument/2006/relationships/font" Target="fonts/Roboto-boldItalic.fntdata"/><Relationship Id="rId11" Type="http://schemas.openxmlformats.org/officeDocument/2006/relationships/slide" Target="slides/slide2.xml"/><Relationship Id="rId55" Type="http://schemas.openxmlformats.org/officeDocument/2006/relationships/font" Target="fonts/RobotoMedium-italic.fntdata"/><Relationship Id="rId10" Type="http://schemas.openxmlformats.org/officeDocument/2006/relationships/slide" Target="slides/slide1.xml"/><Relationship Id="rId54" Type="http://schemas.openxmlformats.org/officeDocument/2006/relationships/font" Target="fonts/RobotoMedium-bold.fntdata"/><Relationship Id="rId13" Type="http://schemas.openxmlformats.org/officeDocument/2006/relationships/slide" Target="slides/slide4.xml"/><Relationship Id="rId57" Type="http://schemas.openxmlformats.org/officeDocument/2006/relationships/font" Target="fonts/BarlowCondensedMedium-regular.fntdata"/><Relationship Id="rId12" Type="http://schemas.openxmlformats.org/officeDocument/2006/relationships/slide" Target="slides/slide3.xml"/><Relationship Id="rId56" Type="http://schemas.openxmlformats.org/officeDocument/2006/relationships/font" Target="fonts/RobotoMedium-boldItalic.fntdata"/><Relationship Id="rId15" Type="http://schemas.openxmlformats.org/officeDocument/2006/relationships/slide" Target="slides/slide6.xml"/><Relationship Id="rId59" Type="http://schemas.openxmlformats.org/officeDocument/2006/relationships/font" Target="fonts/BarlowCondensedMedium-italic.fntdata"/><Relationship Id="rId14" Type="http://schemas.openxmlformats.org/officeDocument/2006/relationships/slide" Target="slides/slide5.xml"/><Relationship Id="rId58" Type="http://schemas.openxmlformats.org/officeDocument/2006/relationships/font" Target="fonts/BarlowCondensedMedium-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0-19T15:43:12.382">
    <p:pos x="93" y="48"/>
    <p:text>@paul.uithol@hotosm.org check if in sync with tool
_Assigned to Paul Uithol_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0-20T15:56:38.126">
    <p:pos x="342" y="1102"/>
    <p:text>Or a different example @ivan.gayton@hotosm.org ? This one's satellite only. Could also use the Kenya/Kakuma case?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10-18T10:37:21.045">
    <p:pos x="1175" y="1565"/>
    <p:text>Link to the Github resources @ivan.gayton@hotosm.org
_Reassigned to Ivan Gayton_</p:text>
  </p:cm>
  <p:cm authorId="0" idx="3" dt="2022-10-18T10:37:21.045">
    <p:pos x="1175" y="1565"/>
    <p:text>And update Github resources to latest version please!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amboard.google.com/d/14cIUoMi8Zi2TgWqTHBsqT3xzwTLtWyERrcP0nbUhwY8/edit?usp=sha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tosm.org/updates/mapping-in-conflic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tosm.org/updates/mapping-in-conflict/"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tosm.org/updates/mapping-in-conflic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tosm.org/updates/mapping-in-conflict/"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tosm.org/updates/mapping-in-conflict/"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a3umVxfSBsqWxVpP8HjYOS0rwYsuHgPDfMIhSMtlnM/edit"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6c89539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6c89539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6c774de23f_0_9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16c774de23f_0_9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g16c774de23f_0_9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6c774de23f_0_9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16c774de23f_0_9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(remote, AI, direct, etc) and data use (data sharing, analysis, etc) </a:t>
            </a:r>
            <a:endParaRPr/>
          </a:p>
        </p:txBody>
      </p:sp>
      <p:sp>
        <p:nvSpPr>
          <p:cNvPr id="1547" name="Google Shape;1547;g16c774de23f_0_9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3485bf199b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13485bf199b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key task is to get participants to focus on harm to communities. </a:t>
            </a:r>
            <a:br>
              <a:rPr lang="en"/>
            </a:br>
            <a:br>
              <a:rPr lang="en"/>
            </a:br>
            <a:r>
              <a:rPr i="1" lang="en"/>
              <a:t>Many people will instinctively think of “protection” as referring to security, especially risk to mappers. The purpose of this slide is to help them focus on the harm to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Suggestion: Ask people “What does protection mean to you?” If anyone says “Do No Harm,” or otherwise talks about risk and/or harm to communities, praise them and reinforce what they’ve said. If everyone keeps on the subject of safety and security of mappers, </a:t>
            </a:r>
            <a:r>
              <a:rPr i="1" lang="en"/>
              <a:t>gently and respectfully</a:t>
            </a:r>
            <a:r>
              <a:rPr lang="en"/>
              <a:t> try to bring them around to thinking about harm to people and communities.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a round robin of participants’ understanding of data protection</a:t>
            </a:r>
            <a:endParaRPr/>
          </a:p>
        </p:txBody>
      </p:sp>
      <p:sp>
        <p:nvSpPr>
          <p:cNvPr id="1557" name="Google Shape;1557;g13485bf199b_0_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3485bf199b_0_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13485bf199b_0_4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get people thinking about different ways communities can be harmed.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worry too much about </a:t>
            </a:r>
            <a:r>
              <a:rPr lang="en"/>
              <a:t>exactly how we might cause harm</a:t>
            </a:r>
            <a:r>
              <a:rPr lang="en"/>
              <a:t> yet (examples and a brainstorming exercise are coming), but try to get them to be creative in thinking of ways that people and communities can suffer harm, whether it comes from us, open mapping, data, </a:t>
            </a:r>
            <a:r>
              <a:rPr i="1" lang="en"/>
              <a:t>or anything else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in the previous slide, gently and respectfully discourage people from focusing on safety &amp; security of mappers; we want a clear focus on harm to others, not ourselves as mappers.</a:t>
            </a:r>
            <a:endParaRPr/>
          </a:p>
          <a:p>
            <a:pPr indent="0" lvl="0" marL="0" rtl="0" algn="l">
              <a:spcBef>
                <a:spcPts val="0"/>
              </a:spcBef>
              <a:spcAft>
                <a:spcPts val="0"/>
              </a:spcAft>
              <a:buNone/>
            </a:pPr>
            <a:r>
              <a:t/>
            </a:r>
            <a:endParaRPr/>
          </a:p>
        </p:txBody>
      </p:sp>
      <p:sp>
        <p:nvSpPr>
          <p:cNvPr id="1565" name="Google Shape;1565;g13485bf199b_0_4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35f1f9b3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135f1f9b3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Move to the Jamboard here: </a:t>
            </a:r>
            <a:r>
              <a:rPr lang="en" u="sng">
                <a:solidFill>
                  <a:schemeClr val="hlink"/>
                </a:solidFill>
                <a:hlinkClick r:id="rId2"/>
              </a:rPr>
              <a:t>https://jamboard.google.com/d/14cIUoMi8Zi2TgWqTHBsqT3xzwTLtWyERrcP0nbUhwY8/edit?usp=sharing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are two identical blank pages in the Jamboard. Each one should be for a specific project, dataset, or activity. Duplicate the second page before using it; you can create as many blank pages as you need (for most sessions, two should be sufficient to get the idea).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people to brainstorm ways in which open mapping activities and data can cause harm.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them to be specific; it’s more effective to talk about an actual community in a real country than a generic example (for example, “HIV patients seeking care in Tanzania may face stigmatization and persecution from the national-level politicians” rather than “People may be stigmatized”).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Be careful not to single out participants or contexts; the above example is best coming from a Tanzanian participant, and </a:t>
            </a:r>
            <a:r>
              <a:rPr i="1" lang="en">
                <a:solidFill>
                  <a:schemeClr val="dk1"/>
                </a:solidFill>
              </a:rPr>
              <a:t>under no circumstances</a:t>
            </a:r>
            <a:r>
              <a:rPr lang="en">
                <a:solidFill>
                  <a:schemeClr val="dk1"/>
                </a:solidFill>
              </a:rPr>
              <a:t> should the discussion focus on stigmas or risks in only one country which in a way that would make people from that country feel that they’re being shamed.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for each example: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Who is being harmed?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By Whom or What?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does our activity or data contribute to the harm?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Do not let them think about mitigation yet! That’s coming later!</a:t>
            </a:r>
            <a:endParaRPr i="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6e6bbc06a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6e6bbc06a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draw attention to the general risk of targeted attacks.</a:t>
            </a:r>
            <a:endParaRPr/>
          </a:p>
          <a:p>
            <a:pPr indent="-298450" lvl="0" marL="457200" rtl="0" algn="l">
              <a:spcBef>
                <a:spcPts val="0"/>
              </a:spcBef>
              <a:spcAft>
                <a:spcPts val="0"/>
              </a:spcAft>
              <a:buSzPts val="1100"/>
              <a:buChar char="●"/>
            </a:pPr>
            <a:r>
              <a:rPr lang="en"/>
              <a:t>If possible, encourage participants to consider where such risks might arise in their region, and under what circumstances.</a:t>
            </a:r>
            <a:endParaRPr/>
          </a:p>
          <a:p>
            <a:pPr indent="-298450" lvl="0" marL="457200" rtl="0" algn="l">
              <a:spcBef>
                <a:spcPts val="0"/>
              </a:spcBef>
              <a:spcAft>
                <a:spcPts val="0"/>
              </a:spcAft>
              <a:buSzPts val="1100"/>
              <a:buChar char="●"/>
            </a:pPr>
            <a:r>
              <a:rPr lang="en"/>
              <a:t>Consider sharing the 2022 HOT blog post on mapping in conflict: </a:t>
            </a:r>
            <a:r>
              <a:rPr lang="en" u="sng">
                <a:solidFill>
                  <a:schemeClr val="hlink"/>
                </a:solidFill>
                <a:hlinkClick r:id="rId2"/>
              </a:rPr>
              <a:t>https://www.hotosm.org/updates/mapping-in-conflict/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asked: “doesn’t our data risk targeting attacks everywhere?” Basic response: “Ukraine is an interstate conflict. See Slide 10 for details. It’s fairly unique.”</a:t>
            </a:r>
            <a:endParaRPr/>
          </a:p>
        </p:txBody>
      </p:sp>
      <p:sp>
        <p:nvSpPr>
          <p:cNvPr id="1583" name="Google Shape;1583;g16e6bbc06ad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6e6bbc06a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6e6bbc06ad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draw attention to the general risk of targeted attacks.</a:t>
            </a:r>
            <a:endParaRPr/>
          </a:p>
          <a:p>
            <a:pPr indent="-298450" lvl="0" marL="457200" rtl="0" algn="l">
              <a:spcBef>
                <a:spcPts val="0"/>
              </a:spcBef>
              <a:spcAft>
                <a:spcPts val="0"/>
              </a:spcAft>
              <a:buSzPts val="1100"/>
              <a:buChar char="●"/>
            </a:pPr>
            <a:r>
              <a:rPr lang="en"/>
              <a:t>If possible, encourage participants to consider where such risks might arise in their region, and under what circumstances.</a:t>
            </a:r>
            <a:endParaRPr/>
          </a:p>
          <a:p>
            <a:pPr indent="-298450" lvl="0" marL="457200" rtl="0" algn="l">
              <a:spcBef>
                <a:spcPts val="0"/>
              </a:spcBef>
              <a:spcAft>
                <a:spcPts val="0"/>
              </a:spcAft>
              <a:buSzPts val="1100"/>
              <a:buChar char="●"/>
            </a:pPr>
            <a:r>
              <a:rPr lang="en"/>
              <a:t>Consider sharing the 2022 HOT blog post on mapping in conflict: </a:t>
            </a:r>
            <a:r>
              <a:rPr lang="en" u="sng">
                <a:solidFill>
                  <a:schemeClr val="hlink"/>
                </a:solidFill>
                <a:hlinkClick r:id="rId2"/>
              </a:rPr>
              <a:t>https://www.hotosm.org/updates/mapping-in-conflict/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asked: “doesn’t our data risk targeting attacks everywhere?” Basic response: “Ukraine is an interstate conflict. See Slide 10 for details. It’s fairly unique.”</a:t>
            </a:r>
            <a:endParaRPr/>
          </a:p>
        </p:txBody>
      </p:sp>
      <p:sp>
        <p:nvSpPr>
          <p:cNvPr id="1591" name="Google Shape;1591;g16e6bbc06ad_0_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16e6bbc06ad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16e6bbc06ad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encourage participants to consider unexpected ways in which others might use our data (or even merely be perceived as using our data) to cause harm.</a:t>
            </a:r>
            <a:endParaRPr/>
          </a:p>
          <a:p>
            <a:pPr indent="-298450" lvl="0" marL="457200" rtl="0" algn="l">
              <a:spcBef>
                <a:spcPts val="0"/>
              </a:spcBef>
              <a:spcAft>
                <a:spcPts val="0"/>
              </a:spcAft>
              <a:buSzPts val="1100"/>
              <a:buChar char="●"/>
            </a:pPr>
            <a:r>
              <a:rPr lang="en"/>
              <a:t>Encourage participants to think of other ways in which map data could call unwanted attention upon people or communities</a:t>
            </a:r>
            <a:endParaRPr/>
          </a:p>
          <a:p>
            <a:pPr indent="-298450" lvl="0" marL="457200" rtl="0" algn="l">
              <a:spcBef>
                <a:spcPts val="0"/>
              </a:spcBef>
              <a:spcAft>
                <a:spcPts val="0"/>
              </a:spcAft>
              <a:buSzPts val="1100"/>
              <a:buChar char="●"/>
            </a:pPr>
            <a:r>
              <a:rPr lang="en"/>
              <a:t>General mitigation is around </a:t>
            </a:r>
            <a:r>
              <a:rPr b="1" lang="en"/>
              <a:t>informed consent</a:t>
            </a:r>
            <a:endParaRPr b="1"/>
          </a:p>
          <a:p>
            <a:pPr indent="-298450" lvl="0" marL="457200" rtl="0" algn="l">
              <a:spcBef>
                <a:spcPts val="0"/>
              </a:spcBef>
              <a:spcAft>
                <a:spcPts val="0"/>
              </a:spcAft>
              <a:buSzPts val="1100"/>
              <a:buChar char="●"/>
            </a:pPr>
            <a:r>
              <a:rPr lang="en"/>
              <a:t>Even if people don’t think they are at risk, but you as an organization have some knowledge of risks that the community doesn’t, you must inform them (that is, in fact, the meaning of “informed consent”)!</a:t>
            </a:r>
            <a:endParaRPr/>
          </a:p>
          <a:p>
            <a:pPr indent="0" lvl="0" marL="0" rtl="0" algn="l">
              <a:spcBef>
                <a:spcPts val="0"/>
              </a:spcBef>
              <a:spcAft>
                <a:spcPts val="0"/>
              </a:spcAft>
              <a:buNone/>
            </a:pPr>
            <a:r>
              <a:rPr lang="en"/>
              <a:t>Try the example of refugees from DRC in Rwanda</a:t>
            </a:r>
            <a:endParaRPr/>
          </a:p>
          <a:p>
            <a:pPr indent="-298450" lvl="0" marL="457200" rtl="0" algn="l">
              <a:spcBef>
                <a:spcPts val="0"/>
              </a:spcBef>
              <a:spcAft>
                <a:spcPts val="0"/>
              </a:spcAft>
              <a:buSzPts val="1100"/>
              <a:buChar char="●"/>
            </a:pPr>
            <a:r>
              <a:rPr lang="en"/>
              <a:t>Would the Rwandan government be interested?</a:t>
            </a:r>
            <a:endParaRPr/>
          </a:p>
          <a:p>
            <a:pPr indent="-298450" lvl="0" marL="457200" rtl="0" algn="l">
              <a:spcBef>
                <a:spcPts val="0"/>
              </a:spcBef>
              <a:spcAft>
                <a:spcPts val="0"/>
              </a:spcAft>
              <a:buSzPts val="1100"/>
              <a:buChar char="●"/>
            </a:pPr>
            <a:r>
              <a:rPr lang="en"/>
              <a:t>Would they have the capacity to hack you?</a:t>
            </a:r>
            <a:endParaRPr/>
          </a:p>
          <a:p>
            <a:pPr indent="-298450" lvl="0" marL="457200" rtl="0" algn="l">
              <a:spcBef>
                <a:spcPts val="0"/>
              </a:spcBef>
              <a:spcAft>
                <a:spcPts val="0"/>
              </a:spcAft>
              <a:buSzPts val="1100"/>
              <a:buChar char="●"/>
            </a:pPr>
            <a:r>
              <a:rPr lang="en"/>
              <a:t>Would the refugees be safe after their data leaked?</a:t>
            </a:r>
            <a:endParaRPr/>
          </a:p>
        </p:txBody>
      </p:sp>
      <p:sp>
        <p:nvSpPr>
          <p:cNvPr id="1599" name="Google Shape;1599;g16e6bbc06ad_0_2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16e6bbc06ad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16e6bbc06ad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encourage participants to consider unexpected ways in which others might use our data (or even merely be perceived as using our data) to cause harm.</a:t>
            </a:r>
            <a:endParaRPr/>
          </a:p>
          <a:p>
            <a:pPr indent="-298450" lvl="0" marL="457200" rtl="0" algn="l">
              <a:spcBef>
                <a:spcPts val="0"/>
              </a:spcBef>
              <a:spcAft>
                <a:spcPts val="0"/>
              </a:spcAft>
              <a:buSzPts val="1100"/>
              <a:buChar char="●"/>
            </a:pPr>
            <a:r>
              <a:rPr lang="en"/>
              <a:t>Encourage participants to think of other ways in which map data could call unwanted attention upon people or communities</a:t>
            </a:r>
            <a:endParaRPr/>
          </a:p>
          <a:p>
            <a:pPr indent="-298450" lvl="0" marL="457200" rtl="0" algn="l">
              <a:spcBef>
                <a:spcPts val="0"/>
              </a:spcBef>
              <a:spcAft>
                <a:spcPts val="0"/>
              </a:spcAft>
              <a:buSzPts val="1100"/>
              <a:buChar char="●"/>
            </a:pPr>
            <a:r>
              <a:rPr lang="en"/>
              <a:t>General mitigation is around </a:t>
            </a:r>
            <a:r>
              <a:rPr b="1" lang="en"/>
              <a:t>informed consent</a:t>
            </a:r>
            <a:endParaRPr b="1"/>
          </a:p>
          <a:p>
            <a:pPr indent="-298450" lvl="0" marL="457200" rtl="0" algn="l">
              <a:spcBef>
                <a:spcPts val="0"/>
              </a:spcBef>
              <a:spcAft>
                <a:spcPts val="0"/>
              </a:spcAft>
              <a:buSzPts val="1100"/>
              <a:buChar char="●"/>
            </a:pPr>
            <a:r>
              <a:rPr lang="en"/>
              <a:t>Even if people don’t think they are at risk, but you as an organization have some knowledge of risks that the community doesn’t, you must inform them (that is, in fact, the meaning of “informed consent”)!</a:t>
            </a:r>
            <a:endParaRPr/>
          </a:p>
          <a:p>
            <a:pPr indent="0" lvl="0" marL="0" rtl="0" algn="l">
              <a:spcBef>
                <a:spcPts val="0"/>
              </a:spcBef>
              <a:spcAft>
                <a:spcPts val="0"/>
              </a:spcAft>
              <a:buNone/>
            </a:pPr>
            <a:r>
              <a:rPr lang="en"/>
              <a:t>Try the example of refugees from DRC in Rwanda</a:t>
            </a:r>
            <a:endParaRPr/>
          </a:p>
          <a:p>
            <a:pPr indent="-298450" lvl="0" marL="457200" rtl="0" algn="l">
              <a:spcBef>
                <a:spcPts val="0"/>
              </a:spcBef>
              <a:spcAft>
                <a:spcPts val="0"/>
              </a:spcAft>
              <a:buSzPts val="1100"/>
              <a:buChar char="●"/>
            </a:pPr>
            <a:r>
              <a:rPr lang="en"/>
              <a:t>Would the Rwandan government be interested?</a:t>
            </a:r>
            <a:endParaRPr/>
          </a:p>
          <a:p>
            <a:pPr indent="-298450" lvl="0" marL="457200" rtl="0" algn="l">
              <a:spcBef>
                <a:spcPts val="0"/>
              </a:spcBef>
              <a:spcAft>
                <a:spcPts val="0"/>
              </a:spcAft>
              <a:buSzPts val="1100"/>
              <a:buChar char="●"/>
            </a:pPr>
            <a:r>
              <a:rPr lang="en"/>
              <a:t>Would they have the capacity to hack you?</a:t>
            </a:r>
            <a:endParaRPr/>
          </a:p>
          <a:p>
            <a:pPr indent="-298450" lvl="0" marL="457200" rtl="0" algn="l">
              <a:spcBef>
                <a:spcPts val="0"/>
              </a:spcBef>
              <a:spcAft>
                <a:spcPts val="0"/>
              </a:spcAft>
              <a:buSzPts val="1100"/>
              <a:buChar char="●"/>
            </a:pPr>
            <a:r>
              <a:rPr lang="en"/>
              <a:t>Would the refugees be safe after their data leaked?</a:t>
            </a:r>
            <a:endParaRPr/>
          </a:p>
        </p:txBody>
      </p:sp>
      <p:sp>
        <p:nvSpPr>
          <p:cNvPr id="1607" name="Google Shape;1607;g16e6bbc06ad_0_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6eaabd6d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16eaabd6d9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draw attention to the general risk of targeted attacks.</a:t>
            </a:r>
            <a:endParaRPr/>
          </a:p>
          <a:p>
            <a:pPr indent="-298450" lvl="0" marL="457200" rtl="0" algn="l">
              <a:spcBef>
                <a:spcPts val="0"/>
              </a:spcBef>
              <a:spcAft>
                <a:spcPts val="0"/>
              </a:spcAft>
              <a:buSzPts val="1100"/>
              <a:buChar char="●"/>
            </a:pPr>
            <a:r>
              <a:rPr lang="en"/>
              <a:t>If possible, encourage participants to consider where such risks might arise in their region, and under what circumstances.</a:t>
            </a:r>
            <a:endParaRPr/>
          </a:p>
          <a:p>
            <a:pPr indent="-298450" lvl="0" marL="457200" rtl="0" algn="l">
              <a:spcBef>
                <a:spcPts val="0"/>
              </a:spcBef>
              <a:spcAft>
                <a:spcPts val="0"/>
              </a:spcAft>
              <a:buSzPts val="1100"/>
              <a:buChar char="●"/>
            </a:pPr>
            <a:r>
              <a:rPr lang="en"/>
              <a:t>Consider sharing the 2022 HOT blog post on mapping in conflict: </a:t>
            </a:r>
            <a:r>
              <a:rPr lang="en" u="sng">
                <a:solidFill>
                  <a:schemeClr val="hlink"/>
                </a:solidFill>
                <a:hlinkClick r:id="rId2"/>
              </a:rPr>
              <a:t>https://www.hotosm.org/updates/mapping-in-conflict/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asked: “doesn’t our data risk targeting attacks everywhere?” Basic response: “Ukraine is an interstate conflict. See Slide 10 for details. It’s fairly unique.”</a:t>
            </a:r>
            <a:endParaRPr/>
          </a:p>
        </p:txBody>
      </p:sp>
      <p:sp>
        <p:nvSpPr>
          <p:cNvPr id="1615" name="Google Shape;1615;g16eaabd6d9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16c8953905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16c8953905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6c8953905a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16c8953905a_0_2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g16c8953905a_0_24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16e6bbc06ad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16e6bbc06ad_0_4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intended to show people how we go from a project idea, proposal, or request to a decision about the Impact Analysis tool/process we should use.</a:t>
            </a:r>
            <a:br>
              <a:rPr lang="en"/>
            </a:br>
            <a:br>
              <a:rPr lang="en"/>
            </a:br>
            <a:r>
              <a:rPr lang="en"/>
              <a:t>The colors correspond to the Context Characterization graphic in the next slide, but for now the meaning is:</a:t>
            </a:r>
            <a:br>
              <a:rPr lang="en"/>
            </a:br>
            <a:br>
              <a:rPr lang="en"/>
            </a:br>
            <a:r>
              <a:rPr lang="en"/>
              <a:t>Red = You must do a full Context and Risk Analysis procedure</a:t>
            </a:r>
            <a:br>
              <a:rPr lang="en"/>
            </a:br>
            <a:r>
              <a:rPr lang="en"/>
              <a:t>Green = You can use a simple, light checklist procedure (which we’ll show later in the presentation)</a:t>
            </a:r>
            <a:br>
              <a:rPr lang="en"/>
            </a:br>
            <a:r>
              <a:rPr lang="en"/>
              <a:t>Yellow = You need to consult with a Director or Manager</a:t>
            </a:r>
            <a:endParaRPr/>
          </a:p>
        </p:txBody>
      </p:sp>
      <p:sp>
        <p:nvSpPr>
          <p:cNvPr id="1632" name="Google Shape;1632;g16e6bbc06ad_0_4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16c8953905a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16c8953905a_0_2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help people get a rapid sense of the different general contextual risk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people may realize that this points to the distinction between Humanitarian contexts (red and orange, where we are governed by the principles of Humanity, Impartiality, Neutrality, and Independence) vs Development contexts (yellow and green, where we are generally guided by the Sustainable Development Goals).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unless someone mentions this, it’s not necessary to get into it. It’s sufficient to point out that in a Red or Orange context, a full Impact Analysis</a:t>
            </a:r>
            <a:r>
              <a:rPr lang="en"/>
              <a:t> is mandatory for any project no matter what kind of data is being gathered, while in a Green or Yellow context it </a:t>
            </a:r>
            <a:r>
              <a:rPr i="1" lang="en"/>
              <a:t>may</a:t>
            </a:r>
            <a:r>
              <a:rPr lang="en"/>
              <a:t> be sufficient to conduct a light Impact Assessment.</a:t>
            </a:r>
            <a:endParaRPr/>
          </a:p>
        </p:txBody>
      </p:sp>
      <p:sp>
        <p:nvSpPr>
          <p:cNvPr id="1672" name="Google Shape;1672;g16c8953905a_0_25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16c8953905a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16c8953905a_0_2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participants to think of examples of data that is:</a:t>
            </a:r>
            <a:endParaRPr/>
          </a:p>
          <a:p>
            <a:pPr indent="-298450" lvl="0" marL="457200" rtl="0" algn="l">
              <a:spcBef>
                <a:spcPts val="0"/>
              </a:spcBef>
              <a:spcAft>
                <a:spcPts val="0"/>
              </a:spcAft>
              <a:buSzPts val="1100"/>
              <a:buChar char="●"/>
            </a:pPr>
            <a:r>
              <a:rPr lang="en"/>
              <a:t>Generally not sensitive (like street names and shop opening hours)</a:t>
            </a:r>
            <a:endParaRPr/>
          </a:p>
          <a:p>
            <a:pPr indent="-298450" lvl="0" marL="457200" rtl="0" algn="l">
              <a:spcBef>
                <a:spcPts val="0"/>
              </a:spcBef>
              <a:spcAft>
                <a:spcPts val="0"/>
              </a:spcAft>
              <a:buSzPts val="1100"/>
              <a:buChar char="●"/>
            </a:pPr>
            <a:r>
              <a:rPr lang="en"/>
              <a:t>Sometimes sensitive (like location of specialized health care such as reproductive care)</a:t>
            </a:r>
            <a:endParaRPr/>
          </a:p>
          <a:p>
            <a:pPr indent="-298450" lvl="0" marL="457200" rtl="0" algn="l">
              <a:spcBef>
                <a:spcPts val="0"/>
              </a:spcBef>
              <a:spcAft>
                <a:spcPts val="0"/>
              </a:spcAft>
              <a:buSzPts val="1100"/>
              <a:buChar char="●"/>
            </a:pPr>
            <a:r>
              <a:rPr lang="en"/>
              <a:t>Always sensitive (names, ethnicities, political affiliations, military facilities,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4th question may be difficult; obviously we normally hope people will use our data to make decisions. However, here we are talking about the potential for decisions that:</a:t>
            </a:r>
            <a:endParaRPr/>
          </a:p>
          <a:p>
            <a:pPr indent="-298450" lvl="0" marL="457200" rtl="0" algn="l">
              <a:spcBef>
                <a:spcPts val="0"/>
              </a:spcBef>
              <a:spcAft>
                <a:spcPts val="0"/>
              </a:spcAft>
              <a:buSzPts val="1100"/>
              <a:buChar char="●"/>
            </a:pPr>
            <a:r>
              <a:rPr lang="en"/>
              <a:t>Couldn’t otherwise be made (without the data we create)</a:t>
            </a:r>
            <a:endParaRPr/>
          </a:p>
          <a:p>
            <a:pPr indent="-298450" lvl="0" marL="457200" rtl="0" algn="l">
              <a:spcBef>
                <a:spcPts val="0"/>
              </a:spcBef>
              <a:spcAft>
                <a:spcPts val="0"/>
              </a:spcAft>
              <a:buSzPts val="1100"/>
              <a:buChar char="●"/>
            </a:pPr>
            <a:r>
              <a:rPr lang="en"/>
              <a:t>Specifically affect certain individuals or communities (as opposed to affecting everyone). For example, street names would not normally allow anyone to make specific decisions about particular communities living on those streets, but local language use, which is easily tied to specific ethnicities/groups, could certainly do so.</a:t>
            </a:r>
            <a:endParaRPr/>
          </a:p>
        </p:txBody>
      </p:sp>
      <p:sp>
        <p:nvSpPr>
          <p:cNvPr id="1692" name="Google Shape;1692;g16c8953905a_0_2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16c8953905a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16c8953905a_0_2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participants to think of examples of data that is:</a:t>
            </a:r>
            <a:endParaRPr/>
          </a:p>
          <a:p>
            <a:pPr indent="-298450" lvl="0" marL="457200" rtl="0" algn="l">
              <a:spcBef>
                <a:spcPts val="0"/>
              </a:spcBef>
              <a:spcAft>
                <a:spcPts val="0"/>
              </a:spcAft>
              <a:buSzPts val="1100"/>
              <a:buChar char="●"/>
            </a:pPr>
            <a:r>
              <a:rPr lang="en"/>
              <a:t>Generally not sensitive (like street names and shop opening hours)</a:t>
            </a:r>
            <a:endParaRPr/>
          </a:p>
          <a:p>
            <a:pPr indent="-298450" lvl="0" marL="457200" rtl="0" algn="l">
              <a:spcBef>
                <a:spcPts val="0"/>
              </a:spcBef>
              <a:spcAft>
                <a:spcPts val="0"/>
              </a:spcAft>
              <a:buSzPts val="1100"/>
              <a:buChar char="●"/>
            </a:pPr>
            <a:r>
              <a:rPr lang="en"/>
              <a:t>Sometimes sensitive (like location of specialized health care such as reproductive care)</a:t>
            </a:r>
            <a:endParaRPr/>
          </a:p>
          <a:p>
            <a:pPr indent="-298450" lvl="0" marL="457200" rtl="0" algn="l">
              <a:spcBef>
                <a:spcPts val="0"/>
              </a:spcBef>
              <a:spcAft>
                <a:spcPts val="0"/>
              </a:spcAft>
              <a:buSzPts val="1100"/>
              <a:buChar char="●"/>
            </a:pPr>
            <a:r>
              <a:rPr lang="en"/>
              <a:t>Always sensitive (names, ethnicities, political affiliations, military facilities,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4th question may be difficult; obviously we normally hope people will use our data to make decisions. However, here we are talking about the potential for decisions that:</a:t>
            </a:r>
            <a:endParaRPr/>
          </a:p>
          <a:p>
            <a:pPr indent="-298450" lvl="0" marL="457200" rtl="0" algn="l">
              <a:spcBef>
                <a:spcPts val="0"/>
              </a:spcBef>
              <a:spcAft>
                <a:spcPts val="0"/>
              </a:spcAft>
              <a:buSzPts val="1100"/>
              <a:buChar char="●"/>
            </a:pPr>
            <a:r>
              <a:rPr lang="en"/>
              <a:t>Couldn’t otherwise be made (without the data we create)</a:t>
            </a:r>
            <a:endParaRPr/>
          </a:p>
          <a:p>
            <a:pPr indent="-298450" lvl="0" marL="457200" rtl="0" algn="l">
              <a:spcBef>
                <a:spcPts val="0"/>
              </a:spcBef>
              <a:spcAft>
                <a:spcPts val="0"/>
              </a:spcAft>
              <a:buSzPts val="1100"/>
              <a:buChar char="●"/>
            </a:pPr>
            <a:r>
              <a:rPr lang="en"/>
              <a:t>Specifically affect certain individuals or communities (as opposed to affecting everyone). For example, street names would not normally allow anyone to make specific decisions about particular communities living on those streets, but local language use, which is easily tied to specific ethnicities/groups, could certainly do so.</a:t>
            </a:r>
            <a:endParaRPr/>
          </a:p>
        </p:txBody>
      </p:sp>
      <p:sp>
        <p:nvSpPr>
          <p:cNvPr id="1713" name="Google Shape;1713;g16c8953905a_0_2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16c8953905a_0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16c8953905a_0_3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g16c8953905a_0_3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6c8953905a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16c8953905a_0_3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explain the way in which we PRIORITIZE risk.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Vulnerability = People’s level of exposure (time and number of people) to this risk</a:t>
            </a:r>
            <a:endParaRPr/>
          </a:p>
          <a:p>
            <a:pPr indent="0" lvl="0" marL="0" rtl="0" algn="l">
              <a:spcBef>
                <a:spcPts val="0"/>
              </a:spcBef>
              <a:spcAft>
                <a:spcPts val="0"/>
              </a:spcAft>
              <a:buNone/>
            </a:pPr>
            <a:r>
              <a:rPr lang="en"/>
              <a:t>Likelihood = How likely is the risk to materialize?</a:t>
            </a:r>
            <a:endParaRPr/>
          </a:p>
          <a:p>
            <a:pPr indent="0" lvl="0" marL="0" rtl="0" algn="l">
              <a:spcBef>
                <a:spcPts val="0"/>
              </a:spcBef>
              <a:spcAft>
                <a:spcPts val="0"/>
              </a:spcAft>
              <a:buNone/>
            </a:pPr>
            <a:r>
              <a:rPr lang="en"/>
              <a:t>Impact = How bad will it be if it happens (1 = inconvenience, 5 = mass deaths)?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tricky part here is explaining the difference between </a:t>
            </a:r>
            <a:r>
              <a:rPr b="1" lang="en"/>
              <a:t>Vulnerability</a:t>
            </a:r>
            <a:r>
              <a:rPr lang="en"/>
              <a:t> and </a:t>
            </a:r>
            <a:r>
              <a:rPr b="1" lang="en"/>
              <a:t>Likelihood</a:t>
            </a:r>
            <a:r>
              <a:rPr lang="en"/>
              <a:t>. Vulnerability is basically the number of person-hours exposed to the risk, and likelihood is the chance of it happening at any given time to someone who is exposed. Think of it this way for the risk of traffic accidents: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Vulnerability is the number of hours people are spending in cars and on motorcycles each day. If a large proportion of the population commutes by car and motorcycle for many hours each day (common in large African cities), the vulnerability to traffic accidents is 5 (most people every day). If most people walk, ride bicycles, or take the train, vulnerability to traffic accidents may be only 1 or 2.</a:t>
            </a:r>
            <a:endParaRPr/>
          </a:p>
          <a:p>
            <a:pPr indent="-298450" lvl="0" marL="457200" rtl="0" algn="l">
              <a:spcBef>
                <a:spcPts val="0"/>
              </a:spcBef>
              <a:spcAft>
                <a:spcPts val="0"/>
              </a:spcAft>
              <a:buSzPts val="1100"/>
              <a:buChar char="-"/>
            </a:pPr>
            <a:r>
              <a:rPr lang="en"/>
              <a:t>Likelihood is the chance of an accident happening for a person in a car or motorcycle at any given time. A 1 corresponds to “almost never happens” and a 5 to “pretty much every time.” If the roads are bad and traffic is fast and aggressive, the likelihood may be 3 or 4. If roads are well-kept and traffic is slow and well-regulated, likelihood of traffic accidents may be only 1 or 2. </a:t>
            </a:r>
            <a:endParaRPr/>
          </a:p>
          <a:p>
            <a:pPr indent="0" lvl="0" marL="0" rtl="0" algn="l">
              <a:spcBef>
                <a:spcPts val="0"/>
              </a:spcBef>
              <a:spcAft>
                <a:spcPts val="0"/>
              </a:spcAft>
              <a:buNone/>
            </a:pPr>
            <a:r>
              <a:t/>
            </a:r>
            <a:endParaRPr/>
          </a:p>
        </p:txBody>
      </p:sp>
      <p:sp>
        <p:nvSpPr>
          <p:cNvPr id="1741" name="Google Shape;1741;g16c8953905a_0_39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141f3c004c5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141f3c004c5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0000"/>
              </a:lnSpc>
              <a:spcBef>
                <a:spcPts val="800"/>
              </a:spcBef>
              <a:spcAft>
                <a:spcPts val="0"/>
              </a:spcAft>
              <a:buClr>
                <a:schemeClr val="dk1"/>
              </a:buClr>
              <a:buSzPts val="1100"/>
              <a:buFont typeface="Arial"/>
              <a:buNone/>
            </a:pPr>
            <a:r>
              <a:rPr lang="en" sz="1400">
                <a:solidFill>
                  <a:srgbClr val="757070"/>
                </a:solidFill>
              </a:rPr>
              <a:t>Think of it this way for the risk of traffic accidents:</a:t>
            </a:r>
            <a:endParaRPr sz="1400">
              <a:solidFill>
                <a:srgbClr val="757070"/>
              </a:solidFill>
            </a:endParaRPr>
          </a:p>
          <a:p>
            <a:pPr indent="0" lvl="0" marL="0" rtl="0" algn="just">
              <a:lnSpc>
                <a:spcPct val="90000"/>
              </a:lnSpc>
              <a:spcBef>
                <a:spcPts val="800"/>
              </a:spcBef>
              <a:spcAft>
                <a:spcPts val="0"/>
              </a:spcAft>
              <a:buNone/>
            </a:pPr>
            <a:r>
              <a:rPr lang="en" sz="1400">
                <a:solidFill>
                  <a:srgbClr val="757070"/>
                </a:solidFill>
              </a:rPr>
              <a:t>Vulnerability is the number of hours people are spending in cars and on motorcycles each day. If a large proportion of the population commutes by car and motorcycle for many hours each day (common in large African cities), the vulnerability to traffic accidents is 5 (most people every day). If most people walk, ride bicycles, or take the train, vulnerability to traffic accidents may be only 1 or 2.</a:t>
            </a:r>
            <a:endParaRPr sz="1400">
              <a:solidFill>
                <a:srgbClr val="757070"/>
              </a:solidFill>
            </a:endParaRPr>
          </a:p>
          <a:p>
            <a:pPr indent="0" lvl="0" marL="0" rtl="0" algn="just">
              <a:lnSpc>
                <a:spcPct val="90000"/>
              </a:lnSpc>
              <a:spcBef>
                <a:spcPts val="800"/>
              </a:spcBef>
              <a:spcAft>
                <a:spcPts val="0"/>
              </a:spcAft>
              <a:buClr>
                <a:schemeClr val="dk1"/>
              </a:buClr>
              <a:buSzPts val="1100"/>
              <a:buFont typeface="Arial"/>
              <a:buNone/>
            </a:pPr>
            <a:r>
              <a:rPr lang="en" sz="1400">
                <a:solidFill>
                  <a:srgbClr val="757070"/>
                </a:solidFill>
              </a:rPr>
              <a:t>Likelihood is the chance of an accident happening for a person in a car or motorcycle at any given time. A 1 corresponds to “almost never happens” and a 5 to “pretty much every time.” If the roads are bad and traffic is fast and aggressive, the likelihood may be 3 or 4. If roads are well-kept and traffic is slow and well-regulated, likelihood of traffic accidents may be only 1 or 2. </a:t>
            </a:r>
            <a:endParaRPr sz="1400">
              <a:solidFill>
                <a:srgbClr val="757070"/>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16e6bbc06ad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16e6bbc06ad_0_1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g16e6bbc06ad_0_1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6e6bbc06ad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6e6bbc06ad_0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g16e6bbc06ad_0_1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6c8953905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16c8953905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16e6bbc06ad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16e6bbc06ad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g16e6bbc06ad_0_15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5e8ae4ef8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5e8ae4ef8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draw attention to the general risk of targeted attacks.</a:t>
            </a:r>
            <a:endParaRPr/>
          </a:p>
          <a:p>
            <a:pPr indent="-298450" lvl="0" marL="457200" rtl="0" algn="l">
              <a:spcBef>
                <a:spcPts val="0"/>
              </a:spcBef>
              <a:spcAft>
                <a:spcPts val="0"/>
              </a:spcAft>
              <a:buSzPts val="1100"/>
              <a:buChar char="●"/>
            </a:pPr>
            <a:r>
              <a:rPr lang="en"/>
              <a:t>If possible, encourage participants to consider where such risks might arise in their region, and under what circumstances.</a:t>
            </a:r>
            <a:endParaRPr/>
          </a:p>
          <a:p>
            <a:pPr indent="-298450" lvl="0" marL="457200" rtl="0" algn="l">
              <a:spcBef>
                <a:spcPts val="0"/>
              </a:spcBef>
              <a:spcAft>
                <a:spcPts val="0"/>
              </a:spcAft>
              <a:buSzPts val="1100"/>
              <a:buChar char="●"/>
            </a:pPr>
            <a:r>
              <a:rPr lang="en"/>
              <a:t>Consider sharing the 2022 HOT blog post on mapping in conflict: </a:t>
            </a:r>
            <a:r>
              <a:rPr lang="en" u="sng">
                <a:solidFill>
                  <a:schemeClr val="hlink"/>
                </a:solidFill>
                <a:hlinkClick r:id="rId2"/>
              </a:rPr>
              <a:t>https://www.hotosm.org/updates/mapping-in-conflict/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asked: “doesn’t our data risk targeting attacks everywhere?” Basic response: “Ukraine is an interstate conflict. See Slide 10 for details. It’s fairly unique.”</a:t>
            </a:r>
            <a:endParaRPr/>
          </a:p>
        </p:txBody>
      </p:sp>
      <p:sp>
        <p:nvSpPr>
          <p:cNvPr id="1788" name="Google Shape;1788;g15e8ae4ef82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164ee10a8c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164ee10a8c4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g164ee10a8c4_0_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141f3c004c5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141f3c004c5_3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g141f3c004c5_3_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16e6bbc06ad_0_1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16e6bbc06ad_0_1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g16e6bbc06ad_0_1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41f3c004c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141f3c004c5_3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https://e360.yale.edu/digest/in-peru-an-indigenous-group-fights-to-protect-land-from-drug-traffickers-and-deforestation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here is to draw attention to the general risk of targeted attacks.</a:t>
            </a:r>
            <a:endParaRPr/>
          </a:p>
          <a:p>
            <a:pPr indent="-298450" lvl="0" marL="457200" rtl="0" algn="l">
              <a:spcBef>
                <a:spcPts val="0"/>
              </a:spcBef>
              <a:spcAft>
                <a:spcPts val="0"/>
              </a:spcAft>
              <a:buSzPts val="1100"/>
              <a:buChar char="●"/>
            </a:pPr>
            <a:r>
              <a:rPr lang="en"/>
              <a:t>If possible, encourage participants to consider where such risks might arise in their region, and under what circumstances.</a:t>
            </a:r>
            <a:endParaRPr/>
          </a:p>
          <a:p>
            <a:pPr indent="-298450" lvl="0" marL="457200" rtl="0" algn="l">
              <a:spcBef>
                <a:spcPts val="0"/>
              </a:spcBef>
              <a:spcAft>
                <a:spcPts val="0"/>
              </a:spcAft>
              <a:buSzPts val="1100"/>
              <a:buChar char="●"/>
            </a:pPr>
            <a:r>
              <a:rPr lang="en"/>
              <a:t>Consider sharing the 2022 HOT blog post on mapping in conflict: </a:t>
            </a:r>
            <a:r>
              <a:rPr lang="en" u="sng">
                <a:solidFill>
                  <a:schemeClr val="hlink"/>
                </a:solidFill>
                <a:hlinkClick r:id="rId2"/>
              </a:rPr>
              <a:t>https://www.hotosm.org/updates/mapping-in-conflict/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asked: “doesn’t our data risk targeting attacks everywhere?” Basic response: “Ukraine is an interstate conflict. See Slide 10 for details. It’s fairly unique.”</a:t>
            </a:r>
            <a:endParaRPr/>
          </a:p>
        </p:txBody>
      </p:sp>
      <p:sp>
        <p:nvSpPr>
          <p:cNvPr id="1820" name="Google Shape;1820;g141f3c004c5_3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135f1f9b3b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135f1f9b3b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to the Jamboard here: https://jamboard.google.com/d/1XcOeHSk3OR8p6uxu1UigmA0qQZn-7v8Y6nrFId87hGs/edit?usp=sharing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will ask the group to use the Jamboard to identify </a:t>
            </a:r>
            <a:r>
              <a:rPr i="1" lang="en"/>
              <a:t>specific</a:t>
            </a:r>
            <a:r>
              <a:rPr lang="en"/>
              <a:t> protection risks for a specific (ideally real)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Emphasize that risks should be about bad outcomes, not events. For example, it’s better to talk about “people attacked because others figured out where their ethnic group was living” than “ethnic data leaked.” The bad outcome is the attack; we want to talk about—and mitigate—the outcome. In some cases, public data about where a specific ethnic group is living could be less dangerous, or even beneficial. So when brainstorming risks, encourage people to focus on bad/dangerous outcomes.</a:t>
            </a:r>
            <a:br>
              <a:rPr lang="en"/>
            </a:br>
            <a:br>
              <a:rPr lang="en"/>
            </a:br>
            <a:r>
              <a:rPr lang="en"/>
              <a:t>Once you have a decent list of 5-12 clear, specific risks, move to the spreadsheet linked on the next page!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6e6bbc06ad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16e6bbc06ad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1349a27508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1349a27508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to the spreadsheet here: </a:t>
            </a:r>
            <a:r>
              <a:rPr lang="en" u="sng">
                <a:solidFill>
                  <a:schemeClr val="hlink"/>
                </a:solidFill>
                <a:hlinkClick r:id="rId2"/>
              </a:rPr>
              <a:t>https://docs.google.com/spreadsheets/d/1sa3umVxfSBsqWxVpP8HjYOS0rwYsuHgPDfMIhSMtlnM/edit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will ask people to add a rating to the risks. Enter the numbers yourself, getting suggestions from the participants verbally or in the comments of the chat. The score will multiply by itself.  </a:t>
            </a:r>
            <a:r>
              <a:rPr i="1" lang="en"/>
              <a:t>Don’t worry too much about the ratings people give; the scores are relative, not absolute, and the goal is to identify the highest-rated risks to focus on for mitigation.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you fill out the scores, choose the top 2-3 risk and ask the participants to think of good mitigation ideas (you can add more than one mitigation for any given risk).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16e6bbc06a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16e6bbc06a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6c8953905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6c8953905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6c774de23f_0_2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6c774de23f_0_23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g16c774de23f_0_233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6c774de23f_0_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6c774de23f_0_9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en" sz="1200">
                <a:solidFill>
                  <a:srgbClr val="757070"/>
                </a:solidFill>
                <a:latin typeface="Roboto"/>
                <a:ea typeface="Roboto"/>
                <a:cs typeface="Roboto"/>
                <a:sym typeface="Roboto"/>
              </a:rPr>
              <a:t>Principles for our Principles</a:t>
            </a:r>
            <a:endParaRPr sz="1200">
              <a:solidFill>
                <a:srgbClr val="757070"/>
              </a:solidFill>
              <a:latin typeface="Roboto"/>
              <a:ea typeface="Roboto"/>
              <a:cs typeface="Roboto"/>
              <a:sym typeface="Roboto"/>
            </a:endParaRPr>
          </a:p>
          <a:p>
            <a:pPr indent="0" lvl="0" marL="0" rtl="0" algn="just">
              <a:lnSpc>
                <a:spcPct val="90000"/>
              </a:lnSpc>
              <a:spcBef>
                <a:spcPts val="1000"/>
              </a:spcBef>
              <a:spcAft>
                <a:spcPts val="0"/>
              </a:spcAft>
              <a:buClr>
                <a:schemeClr val="dk1"/>
              </a:buClr>
              <a:buSzPts val="1100"/>
              <a:buFont typeface="Arial"/>
              <a:buNone/>
            </a:pPr>
            <a:r>
              <a:rPr lang="en" sz="1200">
                <a:solidFill>
                  <a:srgbClr val="757070"/>
                </a:solidFill>
                <a:latin typeface="Roboto"/>
                <a:ea typeface="Roboto"/>
                <a:cs typeface="Roboto"/>
                <a:sym typeface="Roboto"/>
              </a:rPr>
              <a:t>General considerations:</a:t>
            </a:r>
            <a:endParaRPr sz="1200">
              <a:solidFill>
                <a:srgbClr val="757070"/>
              </a:solidFill>
              <a:latin typeface="Roboto"/>
              <a:ea typeface="Roboto"/>
              <a:cs typeface="Roboto"/>
              <a:sym typeface="Roboto"/>
            </a:endParaRPr>
          </a:p>
          <a:p>
            <a:pPr indent="-304800" lvl="0" marL="457200" rtl="0" algn="l">
              <a:lnSpc>
                <a:spcPct val="115000"/>
              </a:lnSpc>
              <a:spcBef>
                <a:spcPts val="1200"/>
              </a:spcBef>
              <a:spcAft>
                <a:spcPts val="0"/>
              </a:spcAft>
              <a:buClr>
                <a:schemeClr val="dk1"/>
              </a:buClr>
              <a:buSzPts val="1200"/>
              <a:buChar char="●"/>
            </a:pPr>
            <a:r>
              <a:rPr lang="en" sz="1200">
                <a:solidFill>
                  <a:srgbClr val="757070"/>
                </a:solidFill>
                <a:latin typeface="Roboto"/>
                <a:ea typeface="Roboto"/>
                <a:cs typeface="Roboto"/>
                <a:sym typeface="Roboto"/>
              </a:rPr>
              <a:t>Be 5 to 10 short, easy to express and understand principles</a:t>
            </a:r>
            <a:endParaRPr sz="1200">
              <a:solidFill>
                <a:srgbClr val="757070"/>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lang="en" sz="1200">
                <a:solidFill>
                  <a:srgbClr val="757070"/>
                </a:solidFill>
                <a:latin typeface="Roboto"/>
                <a:ea typeface="Roboto"/>
                <a:cs typeface="Roboto"/>
                <a:sym typeface="Roboto"/>
              </a:rPr>
              <a:t>Should be </a:t>
            </a:r>
            <a:r>
              <a:rPr b="1" lang="en" sz="1200">
                <a:solidFill>
                  <a:srgbClr val="757070"/>
                </a:solidFill>
                <a:latin typeface="Roboto"/>
                <a:ea typeface="Roboto"/>
                <a:cs typeface="Roboto"/>
                <a:sym typeface="Roboto"/>
              </a:rPr>
              <a:t>concrete and actionable</a:t>
            </a:r>
            <a:r>
              <a:rPr lang="en" sz="1200">
                <a:solidFill>
                  <a:srgbClr val="757070"/>
                </a:solidFill>
                <a:latin typeface="Roboto"/>
                <a:ea typeface="Roboto"/>
                <a:cs typeface="Roboto"/>
                <a:sym typeface="Roboto"/>
              </a:rPr>
              <a:t> - contain guidance on how to apply this principle to real situations and problems</a:t>
            </a:r>
            <a:endParaRPr sz="1200">
              <a:solidFill>
                <a:srgbClr val="757070"/>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lang="en" sz="1200">
                <a:solidFill>
                  <a:srgbClr val="757070"/>
                </a:solidFill>
                <a:latin typeface="Roboto"/>
                <a:ea typeface="Roboto"/>
                <a:cs typeface="Roboto"/>
                <a:sym typeface="Roboto"/>
              </a:rPr>
              <a:t>Should be in line with HOT’s (updated) values</a:t>
            </a:r>
            <a:endParaRPr sz="1200">
              <a:solidFill>
                <a:srgbClr val="757070"/>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lang="en" sz="1200">
                <a:solidFill>
                  <a:srgbClr val="757070"/>
                </a:solidFill>
                <a:latin typeface="Roboto"/>
                <a:ea typeface="Roboto"/>
                <a:cs typeface="Roboto"/>
                <a:sym typeface="Roboto"/>
              </a:rPr>
              <a:t>The principles should be “</a:t>
            </a:r>
            <a:r>
              <a:rPr b="1" lang="en" sz="1200">
                <a:solidFill>
                  <a:srgbClr val="757070"/>
                </a:solidFill>
                <a:latin typeface="Roboto"/>
                <a:ea typeface="Roboto"/>
                <a:cs typeface="Roboto"/>
                <a:sym typeface="Roboto"/>
              </a:rPr>
              <a:t>things we do</a:t>
            </a:r>
            <a:r>
              <a:rPr lang="en" sz="1200">
                <a:solidFill>
                  <a:srgbClr val="757070"/>
                </a:solidFill>
                <a:latin typeface="Roboto"/>
                <a:ea typeface="Roboto"/>
                <a:cs typeface="Roboto"/>
                <a:sym typeface="Roboto"/>
              </a:rPr>
              <a:t>” - not outcomes, or don’ts - process based, not arbitrary (undefinable) outcomes</a:t>
            </a:r>
            <a:endParaRPr sz="1200">
              <a:solidFill>
                <a:srgbClr val="757070"/>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lang="en" sz="1200">
                <a:solidFill>
                  <a:srgbClr val="757070"/>
                </a:solidFill>
                <a:latin typeface="Roboto"/>
                <a:ea typeface="Roboto"/>
                <a:cs typeface="Roboto"/>
                <a:sym typeface="Roboto"/>
              </a:rPr>
              <a:t>Principles should cover use of </a:t>
            </a:r>
            <a:r>
              <a:rPr b="1" lang="en" sz="1200">
                <a:solidFill>
                  <a:srgbClr val="757070"/>
                </a:solidFill>
                <a:latin typeface="Roboto"/>
                <a:ea typeface="Roboto"/>
                <a:cs typeface="Roboto"/>
                <a:sym typeface="Roboto"/>
              </a:rPr>
              <a:t>data across the lifecycle</a:t>
            </a:r>
            <a:r>
              <a:rPr lang="en" sz="1200">
                <a:solidFill>
                  <a:srgbClr val="757070"/>
                </a:solidFill>
                <a:latin typeface="Roboto"/>
                <a:ea typeface="Roboto"/>
                <a:cs typeface="Roboto"/>
                <a:sym typeface="Roboto"/>
              </a:rPr>
              <a:t> - data collection, data use, analysis, data management &amp; presence in the OSM platform</a:t>
            </a:r>
            <a:endParaRPr sz="1200">
              <a:solidFill>
                <a:srgbClr val="757070"/>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757070"/>
                </a:solidFill>
                <a:latin typeface="Roboto"/>
                <a:ea typeface="Roboto"/>
                <a:cs typeface="Roboto"/>
                <a:sym typeface="Roboto"/>
              </a:rPr>
              <a:t>Format:</a:t>
            </a:r>
            <a:endParaRPr sz="1200">
              <a:solidFill>
                <a:srgbClr val="757070"/>
              </a:solidFill>
              <a:latin typeface="Roboto"/>
              <a:ea typeface="Roboto"/>
              <a:cs typeface="Roboto"/>
              <a:sym typeface="Roboto"/>
            </a:endParaRPr>
          </a:p>
          <a:p>
            <a:pPr indent="-304800" lvl="0" marL="457200" rtl="0" algn="l">
              <a:lnSpc>
                <a:spcPct val="115000"/>
              </a:lnSpc>
              <a:spcBef>
                <a:spcPts val="1200"/>
              </a:spcBef>
              <a:spcAft>
                <a:spcPts val="0"/>
              </a:spcAft>
              <a:buClr>
                <a:schemeClr val="dk1"/>
              </a:buClr>
              <a:buSzPts val="1200"/>
              <a:buChar char="●"/>
            </a:pPr>
            <a:r>
              <a:rPr lang="en" sz="1200">
                <a:solidFill>
                  <a:srgbClr val="757070"/>
                </a:solidFill>
                <a:latin typeface="Roboto"/>
                <a:ea typeface="Roboto"/>
                <a:cs typeface="Roboto"/>
                <a:sym typeface="Roboto"/>
              </a:rPr>
              <a:t>Concise, one max 6? word statement. One short paragraph of explainer. Can link out to several resources on “how to put this in practice”/operational guidance</a:t>
            </a:r>
            <a:endParaRPr sz="1200">
              <a:solidFill>
                <a:srgbClr val="757070"/>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lang="en" sz="1200">
                <a:solidFill>
                  <a:srgbClr val="757070"/>
                </a:solidFill>
                <a:latin typeface="Roboto"/>
                <a:ea typeface="Roboto"/>
                <a:cs typeface="Roboto"/>
                <a:sym typeface="Roboto"/>
              </a:rPr>
              <a:t>Have core principles and then “go-to” examples (AI, tech/innovation, conflict, etc) and linked/deeper resources</a:t>
            </a:r>
            <a:endParaRPr sz="1200"/>
          </a:p>
        </p:txBody>
      </p:sp>
      <p:sp>
        <p:nvSpPr>
          <p:cNvPr id="1485" name="Google Shape;1485;g16c774de23f_0_9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6e6bbc06ad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16e6bbc06ad_0_5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g16e6bbc06ad_0_57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6c774de23f_0_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6c774de23f_0_9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g16c774de23f_0_9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6c774de23f_0_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16c774de23f_0_9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g16c774de23f_0_9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png"/><Relationship Id="rId4" Type="http://schemas.openxmlformats.org/officeDocument/2006/relationships/hyperlink" Target="https://drive.google.com/file/d/1FVIDhC6H9PdakHzN8lb7NUHqQF5VdiFS/preview" TargetMode="Externa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hyperlink" Target="https://drive.google.com/file/d/1BZeuIGg3Nmt8As_192GkSHR7COw8-ZC2/preview" TargetMode="Externa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2MZ21o5INoSYLUZwYXXVeEPc6LdFeRsE/preview" TargetMode="Externa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0EPHGmfPePsR2CZeUuTYvKBAoYTlLAhl/preview" TargetMode="Externa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Xxg_y0z7VonuL6obdFsklTTcuFQfFNlz/preview" TargetMode="Externa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DVkk8a8IBcDRiSSgr5TscH8loBWIe1yB/preview" TargetMode="Externa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6Z1D5fsIN0k-jmh79cew91lScsheSnT9/preview" TargetMode="Externa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2.png"/><Relationship Id="rId4" Type="http://schemas.openxmlformats.org/officeDocument/2006/relationships/hyperlink" Target="https://drive.google.com/file/d/1Fub-iP3G89wUERtW0MQrO26cu08aN6a7/preview" TargetMode="Externa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 Id="rId3" Type="http://schemas.openxmlformats.org/officeDocument/2006/relationships/hyperlink" Target="https://drive.google.com/file/d/1V_TbSQGzeU6c5Ejg9S-0bLDbssGrbI1e/preview" TargetMode="External"/><Relationship Id="rId4"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hyperlink" Target="https://drive.google.com/file/d/13kDqtujV04hM3LKgcS3VeAJMM6Ms2-cK/preview"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 Id="rId3" Type="http://schemas.openxmlformats.org/officeDocument/2006/relationships/image" Target="../media/image2.png"/><Relationship Id="rId4" Type="http://schemas.openxmlformats.org/officeDocument/2006/relationships/image" Target="../media/image12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hyperlink" Target="https://drive.google.com/file/d/1e087-Yg2RM67owPqJaxIklm4jw1JSqyV/preview" TargetMode="Externa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2.png"/><Relationship Id="rId4" Type="http://schemas.openxmlformats.org/officeDocument/2006/relationships/hyperlink" Target="https://drive.google.com/file/d/1_qrKv8QxFXRDuS_dzMZoShXIt4pHIEkM/preview" TargetMode="Externa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 Id="rId3" Type="http://schemas.openxmlformats.org/officeDocument/2006/relationships/image" Target="../media/image2.png"/><Relationship Id="rId4" Type="http://schemas.openxmlformats.org/officeDocument/2006/relationships/hyperlink" Target="https://drive.google.com/file/d/1rUQgJX5AMA-cuP8hLwH8O-dpSEe1cP8Q/preview" TargetMode="Externa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hyperlink" Target="https://drive.google.com/file/d/1JWuPklBXy9CG3U8NR7wQeyBCRgHl0Tm8/preview" TargetMode="Externa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drive.google.com/file/d/116GevJ3LGfaDf1E9gnQbH2McCwhVgmhi/preview" TargetMode="External"/><Relationship Id="rId3" Type="http://schemas.openxmlformats.org/officeDocument/2006/relationships/image" Target="../media/image5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LQ2g-31tH3Ta-9UNGw4ApOsE763FTYha/preview" TargetMode="Externa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TiZgGPavNOSHaIRUWpKiVrQjg2EY6snX/preview" TargetMode="Externa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QgwiGp6hP8Dd7CRPCgJo4ggw4xrEaBeC/preview" TargetMode="Externa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VTiugwEskCKJxsTtO8a_iF4OElPACvjA/preview"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hyperlink" Target="https://drive.google.com/file/d/1BZeuIGg3Nmt8As_192GkSHR7COw8-ZC2/preview" TargetMode="Externa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drive.google.com/file/d/12Nq8D3Nc1HkOU-WL2JsjYV02mVCcClO5/preview" TargetMode="Externa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drive.google.com/file/d/1cCFRtHQl2D2fJQpnC0gjF91g4GHc8ZWQ/preview" TargetMode="Externa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drive.google.com/file/d/16O5IM7azpLWqQp8N8HSMemhs7qfGZImy/preview" TargetMode="Externa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hX3YW1W4tiRTbAUl80g6Nx4abfTm62JP/preview" TargetMode="Externa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jpg"/><Relationship Id="rId3"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9.png"/></Relationships>
</file>

<file path=ppt/slideLayouts/_rels/slideLayout127.xml.rels><?xml version="1.0" encoding="UTF-8" standalone="yes"?><Relationships xmlns="http://schemas.openxmlformats.org/package/2006/relationships"><Relationship Id="rId20" Type="http://schemas.openxmlformats.org/officeDocument/2006/relationships/image" Target="../media/image93.png"/><Relationship Id="rId22" Type="http://schemas.openxmlformats.org/officeDocument/2006/relationships/image" Target="../media/image92.png"/><Relationship Id="rId21" Type="http://schemas.openxmlformats.org/officeDocument/2006/relationships/image" Target="../media/image103.jpg"/><Relationship Id="rId24" Type="http://schemas.openxmlformats.org/officeDocument/2006/relationships/image" Target="../media/image99.png"/><Relationship Id="rId23" Type="http://schemas.openxmlformats.org/officeDocument/2006/relationships/image" Target="../media/image94.png"/><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72.jpg"/><Relationship Id="rId4" Type="http://schemas.openxmlformats.org/officeDocument/2006/relationships/image" Target="../media/image68.jpg"/><Relationship Id="rId9" Type="http://schemas.openxmlformats.org/officeDocument/2006/relationships/image" Target="../media/image80.jpg"/><Relationship Id="rId26" Type="http://schemas.openxmlformats.org/officeDocument/2006/relationships/image" Target="../media/image96.png"/><Relationship Id="rId25" Type="http://schemas.openxmlformats.org/officeDocument/2006/relationships/image" Target="../media/image95.png"/><Relationship Id="rId28" Type="http://schemas.openxmlformats.org/officeDocument/2006/relationships/image" Target="../media/image102.png"/><Relationship Id="rId27" Type="http://schemas.openxmlformats.org/officeDocument/2006/relationships/image" Target="../media/image98.png"/><Relationship Id="rId5" Type="http://schemas.openxmlformats.org/officeDocument/2006/relationships/image" Target="../media/image71.png"/><Relationship Id="rId6" Type="http://schemas.openxmlformats.org/officeDocument/2006/relationships/image" Target="../media/image78.png"/><Relationship Id="rId29" Type="http://schemas.openxmlformats.org/officeDocument/2006/relationships/image" Target="../media/image97.png"/><Relationship Id="rId7" Type="http://schemas.openxmlformats.org/officeDocument/2006/relationships/image" Target="../media/image77.png"/><Relationship Id="rId8" Type="http://schemas.openxmlformats.org/officeDocument/2006/relationships/image" Target="../media/image75.png"/><Relationship Id="rId31" Type="http://schemas.openxmlformats.org/officeDocument/2006/relationships/image" Target="../media/image120.png"/><Relationship Id="rId30" Type="http://schemas.openxmlformats.org/officeDocument/2006/relationships/image" Target="../media/image107.jpg"/><Relationship Id="rId11" Type="http://schemas.openxmlformats.org/officeDocument/2006/relationships/image" Target="../media/image79.jpg"/><Relationship Id="rId10" Type="http://schemas.openxmlformats.org/officeDocument/2006/relationships/image" Target="../media/image85.png"/><Relationship Id="rId13" Type="http://schemas.openxmlformats.org/officeDocument/2006/relationships/image" Target="../media/image86.jpg"/><Relationship Id="rId12" Type="http://schemas.openxmlformats.org/officeDocument/2006/relationships/image" Target="../media/image84.png"/><Relationship Id="rId15" Type="http://schemas.openxmlformats.org/officeDocument/2006/relationships/image" Target="../media/image88.jpg"/><Relationship Id="rId14" Type="http://schemas.openxmlformats.org/officeDocument/2006/relationships/image" Target="../media/image83.png"/><Relationship Id="rId17" Type="http://schemas.openxmlformats.org/officeDocument/2006/relationships/image" Target="../media/image91.jpg"/><Relationship Id="rId16" Type="http://schemas.openxmlformats.org/officeDocument/2006/relationships/image" Target="../media/image82.png"/><Relationship Id="rId19" Type="http://schemas.openxmlformats.org/officeDocument/2006/relationships/image" Target="../media/image90.png"/><Relationship Id="rId18" Type="http://schemas.openxmlformats.org/officeDocument/2006/relationships/image" Target="../media/image8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hyperlink" Target="https://docs.google.com/presentation/d/17Ur5rEqaloZ6zXNt7sIK5lsRdVPszuHmPhsdJDV0sCw/edit?usp=sharing" TargetMode="External"/><Relationship Id="rId4" Type="http://schemas.openxmlformats.org/officeDocument/2006/relationships/hyperlink" Target="https://drive.google.com/drive/folders/13ZGqV4yXg6SurGKFXhX67e2LJMGMp-g5?usp=sharing" TargetMode="External"/><Relationship Id="rId5" Type="http://schemas.openxmlformats.org/officeDocument/2006/relationships/hyperlink" Target="https://docs.google.com/presentation/d/1zCrxITq_YtsiyjLPboHA90Nwmv8QiMI02AfD5YJZemI/edit#slide=id.g586b53d119_2_32" TargetMode="External"/><Relationship Id="rId6" Type="http://schemas.openxmlformats.org/officeDocument/2006/relationships/hyperlink" Target="https://docs.google.com/presentation/d/17Ur5rEqaloZ6zXNt7sIK5lsRdVPszuHmPhsdJDV0sCw/edit?usp=sharing" TargetMode="External"/><Relationship Id="rId7" Type="http://schemas.openxmlformats.org/officeDocument/2006/relationships/hyperlink" Target="https://drive.google.com/drive/folders/11DxQzvEFOL_BQiFFvkrmur2pQYdxfNTM?usp=sharing" TargetMode="Externa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jpg"/><Relationship Id="rId3" Type="http://schemas.openxmlformats.org/officeDocument/2006/relationships/image" Target="../media/image2.png"/><Relationship Id="rId4" Type="http://schemas.openxmlformats.org/officeDocument/2006/relationships/hyperlink" Target="https://drive.google.com/file/d/1oyQPGSM49H7cXMhoxBxg5rMCuUsa0psO/preview"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drive.google.com/file/d/1_rXRk9JyoatPoasa7olJhhxbuNLnYkli/preview"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hyperlink" Target="https://drive.google.com/file/d/1J50nZa99m-s_66E77x6ag-yywoKdEq7S/preview"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hyperlink" Target="https://drive.google.com/file/d/1u2voVR-NA3EmH0oMVMhP1zqxS3GbkQZ1/preview"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hyperlink" Target="https://drive.google.com/file/d/1fr9h9bVP8SvQohBuN9WQoOBYpJIds2og/preview"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hyperlink" Target="https://drive.google.com/file/d/1A05ZV9vkRcZXj3Uyu7555WGSLQEID4uN/preview"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hyperlink" Target="https://drive.google.com/file/d/1RNlholOa_7woaR-JlSNdcY1tpBQ3tWDB/preview"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hyperlink" Target="https://drive.google.com/file/d/1OEdOlyz-bCb1WBNw5Xd-kqIb00Lk2bpl/preview"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hyperlink" Target="https://drive.google.com/file/d/1Fgb5K-ZVSuF2od98fhdH6DIVC74iAIGZ/preview"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hyperlink" Target="https://drive.google.com/file/d/1F0yPm1sd6TYU8XmVkAmxMUBD_Bw5r5u5/preview"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hyperlink" Target="https://drive.google.com/file/d/1TL4K3-gEarKOt7OIPHPV_Kml7TbDuB13/preview"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s://drive.google.com/file/d/1SOPguvd5BS0napm2Dq3ki_uKT-5_3Bw3/preview"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0.png"/><Relationship Id="rId4" Type="http://schemas.openxmlformats.org/officeDocument/2006/relationships/hyperlink" Target="https://drive.google.com/file/d/12BeE4nsKZreEpnKugf4zEd4RNl5qOWUy/preview"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hyperlink" Target="https://drive.google.com/file/d/1uaFCOu0-ySTF43K69zY7ei__gF9yBypX/preview"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png"/><Relationship Id="rId6" Type="http://schemas.openxmlformats.org/officeDocument/2006/relationships/hyperlink" Target="https://drive.google.com/file/d/1HbQd46GTmay_ENHmfTeNsg8brt3XNgdC/preview"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hyperlink" Target="https://drive.google.com/file/d/1B7RSU5SRwtgrDTQGkp7hRaNvO5A8f8Bq/preview" TargetMode="External"/><Relationship Id="rId6"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hyperlink" Target="https://drive.google.com/file/d/1IpjLwAhsx8SJNVkOIbx9o0CG1PUAsAke/preview"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hyperlink" Target="https://drive.google.com/file/d/1J50nZa99m-s_66E77x6ag-yywoKdEq7S/preview"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png"/><Relationship Id="rId4" Type="http://schemas.openxmlformats.org/officeDocument/2006/relationships/hyperlink" Target="https://drive.google.com/file/d/1FVIDhC6H9PdakHzN8lb7NUHqQF5VdiFS/preview"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png"/><Relationship Id="rId4" Type="http://schemas.openxmlformats.org/officeDocument/2006/relationships/hyperlink" Target="https://drive.google.com/file/d/1HV0OZixgdXPv2DhMdSocs1nLzznTWB4v/preview"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png"/><Relationship Id="rId4" Type="http://schemas.openxmlformats.org/officeDocument/2006/relationships/hyperlink" Target="https://drive.google.com/file/d/1ssogdKJuWeGETxRMxTBPQXm2d2lX6jSc/preview"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hyperlink" Target="https://drive.google.com/file/d/1BZeuIGg3Nmt8As_192GkSHR7COw8-ZC2/preview"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2MZ21o5INoSYLUZwYXXVeEPc6LdFeRsE/preview"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0EPHGmfPePsR2CZeUuTYvKBAoYTlLAhl/preview"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Xxg_y0z7VonuL6obdFsklTTcuFQfFNlz/preview"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DVkk8a8IBcDRiSSgr5TscH8loBWIe1yB/preview"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6Z1D5fsIN0k-jmh79cew91lScsheSnT9/preview"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 Id="rId3" Type="http://schemas.openxmlformats.org/officeDocument/2006/relationships/image" Target="../media/image2.png"/><Relationship Id="rId4" Type="http://schemas.openxmlformats.org/officeDocument/2006/relationships/hyperlink" Target="https://drive.google.com/file/d/1bAJp2A3EDYtykA7wUYAg_iwVpYuer58d/preview"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png"/><Relationship Id="rId4" Type="http://schemas.openxmlformats.org/officeDocument/2006/relationships/hyperlink" Target="https://drive.google.com/file/d/1fr9h9bVP8SvQohBuN9WQoOBYpJIds2og/preview"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png"/><Relationship Id="rId4" Type="http://schemas.openxmlformats.org/officeDocument/2006/relationships/hyperlink" Target="https://drive.google.com/file/d/1fr9h9bVP8SvQohBuN9WQoOBYpJIds2og/preview"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png"/><Relationship Id="rId4" Type="http://schemas.openxmlformats.org/officeDocument/2006/relationships/hyperlink" Target="https://drive.google.com/file/d/1PUKkjhGy3CwUQQaKDDgF77J-8MXvy6E-/preview"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png"/><Relationship Id="rId4" Type="http://schemas.openxmlformats.org/officeDocument/2006/relationships/hyperlink" Target="https://drive.google.com/file/d/1Fub-iP3G89wUERtW0MQrO26cu08aN6a7/preview"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png"/><Relationship Id="rId4" Type="http://schemas.openxmlformats.org/officeDocument/2006/relationships/hyperlink" Target="https://drive.google.com/file/d/1OxUQVPo68jDOKVwdsQxI4KXDS3LdFg1e/preview"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hyperlink" Target="https://drive.google.com/file/d/1V_TbSQGzeU6c5Ejg9S-0bLDbssGrbI1e/preview" TargetMode="Externa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hyperlink" Target="https://drive.google.com/file/d/13kDqtujV04hM3LKgcS3VeAJMM6Ms2-cK/preview"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 Id="rId3" Type="http://schemas.openxmlformats.org/officeDocument/2006/relationships/image" Target="../media/image106.png"/><Relationship Id="rId4" Type="http://schemas.openxmlformats.org/officeDocument/2006/relationships/image" Target="../media/image2.png"/><Relationship Id="rId5" Type="http://schemas.openxmlformats.org/officeDocument/2006/relationships/hyperlink" Target="https://drive.google.com/file/d/1Hk7JkFPDe9m2t264KRebEvXESkfSaVdr/preview"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jpg"/><Relationship Id="rId3" Type="http://schemas.openxmlformats.org/officeDocument/2006/relationships/hyperlink" Target="https://drive.google.com/file/d/1wV5wcxGY25HSU6s4G_UX4LK0NhaQdGZt/preview" TargetMode="External"/><Relationship Id="rId4" Type="http://schemas.openxmlformats.org/officeDocument/2006/relationships/image" Target="../media/image2.png"/><Relationship Id="rId5"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hyperlink" Target="https://drive.google.com/file/d/1e087-Yg2RM67owPqJaxIklm4jw1JSqyV/preview"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_O6acjjbnolkoHoTNnzxw5rxZKP77Fpp/preview" TargetMode="External"/><Relationship Id="rId4" Type="http://schemas.openxmlformats.org/officeDocument/2006/relationships/image" Target="../media/image5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drive.google.com/file/d/1_rXRk9JyoatPoasa7olJhhxbuNLnYkli/preview"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2.png"/><Relationship Id="rId4" Type="http://schemas.openxmlformats.org/officeDocument/2006/relationships/hyperlink" Target="https://drive.google.com/file/d/1_qrKv8QxFXRDuS_dzMZoShXIt4pHIEkM/preview"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2.png"/><Relationship Id="rId4" Type="http://schemas.openxmlformats.org/officeDocument/2006/relationships/hyperlink" Target="https://drive.google.com/file/d/1L3eIdcmylw_fM3f4vtx8FH-kTC3yRW77/preview"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png"/><Relationship Id="rId4" Type="http://schemas.openxmlformats.org/officeDocument/2006/relationships/hyperlink" Target="https://drive.google.com/file/d/1cXrcn76wh2czg3XW5h4bUM7wv7ho4kXn/preview"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2.png"/><Relationship Id="rId4" Type="http://schemas.openxmlformats.org/officeDocument/2006/relationships/hyperlink" Target="https://drive.google.com/file/d/1rUQgJX5AMA-cuP8hLwH8O-dpSEe1cP8Q/preview"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png"/><Relationship Id="rId4" Type="http://schemas.openxmlformats.org/officeDocument/2006/relationships/hyperlink" Target="https://drive.google.com/file/d/1BMfo9voQ7RMV_PbWvQGQm7bkS2g8xgp_/preview"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2.png"/><Relationship Id="rId4" Type="http://schemas.openxmlformats.org/officeDocument/2006/relationships/hyperlink" Target="https://drive.google.com/file/d/1PpAuO_CwdjdiLs3AWbdTFZPihD1p3PHI/preview"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2.png"/><Relationship Id="rId4" Type="http://schemas.openxmlformats.org/officeDocument/2006/relationships/hyperlink" Target="https://drive.google.com/file/d/1ao88dGn1VqD8Qw8fE5VkC9R_f_AyN56P/preview" TargetMode="Externa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jpg"/><Relationship Id="rId3" Type="http://schemas.openxmlformats.org/officeDocument/2006/relationships/image" Target="../media/image2.png"/><Relationship Id="rId4" Type="http://schemas.openxmlformats.org/officeDocument/2006/relationships/hyperlink" Target="https://drive.google.com/file/d/1oyQPGSM49H7cXMhoxBxg5rMCuUsa0psO/preview"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hyperlink" Target="https://drive.google.com/file/d/1JWuPklBXy9CG3U8NR7wQeyBCRgHl0Tm8/preview" TargetMode="Externa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hyperlink" Target="https://drive.google.com/file/d/1uc3TveixFwHhaqGIkpulH1ZI8g3t771d/preview" TargetMode="Externa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69.png"/><Relationship Id="rId6" Type="http://schemas.openxmlformats.org/officeDocument/2006/relationships/hyperlink" Target="https://drive.google.com/file/d/1n6j2kC2feOb2GLFvZpwzxy-N1ZAwDThu/preview"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drive.google.com/file/d/116GevJ3LGfaDf1E9gnQbH2McCwhVgmhi/preview" TargetMode="External"/><Relationship Id="rId3" Type="http://schemas.openxmlformats.org/officeDocument/2006/relationships/image" Target="../media/image5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LQ2g-31tH3Ta-9UNGw4ApOsE763FTYha/preview"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TiZgGPavNOSHaIRUWpKiVrQjg2EY6snX/preview"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QgwiGp6hP8Dd7CRPCgJo4ggw4xrEaBeC/preview"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VTiugwEskCKJxsTtO8a_iF4OElPACvjA/preview" TargetMode="Externa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drive.google.com/file/d/12Nq8D3Nc1HkOU-WL2JsjYV02mVCcClO5/preview"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drive.google.com/file/d/1cCFRtHQl2D2fJQpnC0gjF91g4GHc8ZWQ/preview" TargetMode="Externa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drive.google.com/file/d/16O5IM7azpLWqQp8N8HSMemhs7qfGZImy/preview"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hX3YW1W4tiRTbAUl80g6Nx4abfTm62JP/preview"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jpg"/><Relationship Id="rId3"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jpg"/><Relationship Id="rId3" Type="http://schemas.openxmlformats.org/officeDocument/2006/relationships/hyperlink" Target="https://drive.google.com/file/d/1AIs3EOICcW8WpkTpmIGXftSDEVlt-PV2/preview" TargetMode="External"/><Relationship Id="rId4"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jpg"/><Relationship Id="rId3" Type="http://schemas.openxmlformats.org/officeDocument/2006/relationships/hyperlink" Target="https://drive.google.com/file/d/1KMOFZBc-5VRiV4j0F7k6g8hNoue4mIkj/preview" TargetMode="External"/><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jpg"/><Relationship Id="rId3" Type="http://schemas.openxmlformats.org/officeDocument/2006/relationships/hyperlink" Target="https://drive.google.com/file/d/12Ov8Ck50oy4AMiS7At1ro2FAYhN0Pyuq/preview" TargetMode="External"/><Relationship Id="rId4"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jpg"/><Relationship Id="rId3" Type="http://schemas.openxmlformats.org/officeDocument/2006/relationships/hyperlink" Target="https://drive.google.com/file/d/1JyY_j7lVqApCuni1pRqD287AViSZjRJB/preview" TargetMode="External"/><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jpg"/><Relationship Id="rId3" Type="http://schemas.openxmlformats.org/officeDocument/2006/relationships/hyperlink" Target="https://drive.google.com/file/d/18UqI-tG3P2e87P5_V576niyZWWDKVsSg/preview" TargetMode="External"/><Relationship Id="rId4"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jp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9.png"/></Relationships>
</file>

<file path=ppt/slideLayouts/_rels/slideLayout89.xml.rels><?xml version="1.0" encoding="UTF-8" standalone="yes"?><Relationships xmlns="http://schemas.openxmlformats.org/package/2006/relationships"><Relationship Id="rId20" Type="http://schemas.openxmlformats.org/officeDocument/2006/relationships/image" Target="../media/image93.png"/><Relationship Id="rId22" Type="http://schemas.openxmlformats.org/officeDocument/2006/relationships/image" Target="../media/image92.png"/><Relationship Id="rId21" Type="http://schemas.openxmlformats.org/officeDocument/2006/relationships/image" Target="../media/image103.jpg"/><Relationship Id="rId24" Type="http://schemas.openxmlformats.org/officeDocument/2006/relationships/image" Target="../media/image99.png"/><Relationship Id="rId23" Type="http://schemas.openxmlformats.org/officeDocument/2006/relationships/image" Target="../media/image94.png"/><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72.jpg"/><Relationship Id="rId4" Type="http://schemas.openxmlformats.org/officeDocument/2006/relationships/image" Target="../media/image68.jpg"/><Relationship Id="rId9" Type="http://schemas.openxmlformats.org/officeDocument/2006/relationships/image" Target="../media/image80.jpg"/><Relationship Id="rId26" Type="http://schemas.openxmlformats.org/officeDocument/2006/relationships/image" Target="../media/image96.png"/><Relationship Id="rId25" Type="http://schemas.openxmlformats.org/officeDocument/2006/relationships/image" Target="../media/image95.png"/><Relationship Id="rId28" Type="http://schemas.openxmlformats.org/officeDocument/2006/relationships/image" Target="../media/image102.png"/><Relationship Id="rId27" Type="http://schemas.openxmlformats.org/officeDocument/2006/relationships/image" Target="../media/image98.png"/><Relationship Id="rId5" Type="http://schemas.openxmlformats.org/officeDocument/2006/relationships/image" Target="../media/image71.png"/><Relationship Id="rId6" Type="http://schemas.openxmlformats.org/officeDocument/2006/relationships/image" Target="../media/image78.png"/><Relationship Id="rId29" Type="http://schemas.openxmlformats.org/officeDocument/2006/relationships/image" Target="../media/image97.png"/><Relationship Id="rId7" Type="http://schemas.openxmlformats.org/officeDocument/2006/relationships/image" Target="../media/image77.png"/><Relationship Id="rId8" Type="http://schemas.openxmlformats.org/officeDocument/2006/relationships/image" Target="../media/image75.png"/><Relationship Id="rId31" Type="http://schemas.openxmlformats.org/officeDocument/2006/relationships/image" Target="../media/image120.png"/><Relationship Id="rId30" Type="http://schemas.openxmlformats.org/officeDocument/2006/relationships/image" Target="../media/image107.jpg"/><Relationship Id="rId11" Type="http://schemas.openxmlformats.org/officeDocument/2006/relationships/image" Target="../media/image79.jpg"/><Relationship Id="rId10" Type="http://schemas.openxmlformats.org/officeDocument/2006/relationships/image" Target="../media/image85.png"/><Relationship Id="rId13" Type="http://schemas.openxmlformats.org/officeDocument/2006/relationships/image" Target="../media/image86.jpg"/><Relationship Id="rId12" Type="http://schemas.openxmlformats.org/officeDocument/2006/relationships/image" Target="../media/image84.png"/><Relationship Id="rId15" Type="http://schemas.openxmlformats.org/officeDocument/2006/relationships/image" Target="../media/image88.jpg"/><Relationship Id="rId14" Type="http://schemas.openxmlformats.org/officeDocument/2006/relationships/image" Target="../media/image83.png"/><Relationship Id="rId17" Type="http://schemas.openxmlformats.org/officeDocument/2006/relationships/image" Target="../media/image91.jpg"/><Relationship Id="rId16" Type="http://schemas.openxmlformats.org/officeDocument/2006/relationships/image" Target="../media/image82.png"/><Relationship Id="rId19" Type="http://schemas.openxmlformats.org/officeDocument/2006/relationships/image" Target="../media/image90.png"/><Relationship Id="rId18" Type="http://schemas.openxmlformats.org/officeDocument/2006/relationships/image" Target="../media/image8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4.png"/><Relationship Id="rId4" Type="http://schemas.openxmlformats.org/officeDocument/2006/relationships/hyperlink" Target="https://drive.google.com/drive/folders/13ZGqV4yXg6SurGKFXhX67e2LJMGMp-g5?usp=sharing" TargetMode="External"/><Relationship Id="rId9" Type="http://schemas.openxmlformats.org/officeDocument/2006/relationships/hyperlink" Target="https://docs.google.com/presentation/d/17Ur5rEqaloZ6zXNt7sIK5lsRdVPszuHmPhsdJDV0sCw/edit?usp=sharing" TargetMode="External"/><Relationship Id="rId5" Type="http://schemas.openxmlformats.org/officeDocument/2006/relationships/image" Target="../media/image125.png"/><Relationship Id="rId6" Type="http://schemas.openxmlformats.org/officeDocument/2006/relationships/hyperlink" Target="https://docs.google.com/presentation/d/1zCrxITq_YtsiyjLPboHA90Nwmv8QiMI02AfD5YJZemI/edit#slide=id.g586b53d119_2_32" TargetMode="External"/><Relationship Id="rId7" Type="http://schemas.openxmlformats.org/officeDocument/2006/relationships/image" Target="../media/image111.png"/><Relationship Id="rId8" Type="http://schemas.openxmlformats.org/officeDocument/2006/relationships/image" Target="../media/image109.gif"/><Relationship Id="rId11" Type="http://schemas.openxmlformats.org/officeDocument/2006/relationships/image" Target="../media/image108.png"/><Relationship Id="rId10" Type="http://schemas.openxmlformats.org/officeDocument/2006/relationships/hyperlink" Target="https://docs.google.com/presentation/d/17Ur5rEqaloZ6zXNt7sIK5lsRdVPszuHmPhsdJDV0sCw/edit?usp=sharing" TargetMode="External"/><Relationship Id="rId12" Type="http://schemas.openxmlformats.org/officeDocument/2006/relationships/hyperlink" Target="https://drive.google.com/drive/folders/11DxQzvEFOL_BQiFFvkrmur2pQYdxfNTM?usp=sharing"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hyperlink" Target="https://drive.google.com/file/d/1u2voVR-NA3EmH0oMVMhP1zqxS3GbkQZ1/preview" TargetMode="Externa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hyperlink" Target="https://drive.google.com/file/d/1OEdOlyz-bCb1WBNw5Xd-kqIb00Lk2bpl/preview" TargetMode="Externa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jpg"/><Relationship Id="rId3" Type="http://schemas.openxmlformats.org/officeDocument/2006/relationships/hyperlink" Target="https://drive.google.com/file/d/1Fgb5K-ZVSuF2od98fhdH6DIVC74iAIGZ/preview" TargetMode="Externa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hyperlink" Target="https://drive.google.com/file/d/1F0yPm1sd6TYU8XmVkAmxMUBD_Bw5r5u5/preview"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20.png"/><Relationship Id="rId4" Type="http://schemas.openxmlformats.org/officeDocument/2006/relationships/hyperlink" Target="https://drive.google.com/file/d/12BeE4nsKZreEpnKugf4zEd4RNl5qOWUy/preview" TargetMode="Externa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hyperlink" Target="https://drive.google.com/file/d/1IpjLwAhsx8SJNVkOIbx9o0CG1PUAsAke/preview"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3">
  <p:cSld name="Project-Cover-3">
    <p:bg>
      <p:bgPr>
        <a:solidFill>
          <a:srgbClr val="3F4753"/>
        </a:solidFill>
      </p:bgPr>
    </p:bg>
    <p:spTree>
      <p:nvGrpSpPr>
        <p:cNvPr id="1022" name="Shape 1022"/>
        <p:cNvGrpSpPr/>
        <p:nvPr/>
      </p:nvGrpSpPr>
      <p:grpSpPr>
        <a:xfrm>
          <a:off x="0" y="0"/>
          <a:ext cx="0" cy="0"/>
          <a:chOff x="0" y="0"/>
          <a:chExt cx="0" cy="0"/>
        </a:xfrm>
      </p:grpSpPr>
      <p:pic>
        <p:nvPicPr>
          <p:cNvPr id="1023" name="Google Shape;1023;p103"/>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1024" name="Google Shape;1024;p103"/>
          <p:cNvGrpSpPr/>
          <p:nvPr/>
        </p:nvGrpSpPr>
        <p:grpSpPr>
          <a:xfrm>
            <a:off x="1769617" y="2290967"/>
            <a:ext cx="824635" cy="561600"/>
            <a:chOff x="2359489" y="3054623"/>
            <a:chExt cx="1099513" cy="748800"/>
          </a:xfrm>
        </p:grpSpPr>
        <p:sp>
          <p:nvSpPr>
            <p:cNvPr id="1025" name="Google Shape;1025;p103"/>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26" name="Google Shape;1026;p103"/>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027" name="Google Shape;1027;p103"/>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028" name="Google Shape;1028;p10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29" name="Google Shape;1029;p10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30" name="Google Shape;1030;p10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p:cSld name="CUSTOM">
    <p:spTree>
      <p:nvGrpSpPr>
        <p:cNvPr id="1031" name="Shape 1031"/>
        <p:cNvGrpSpPr/>
        <p:nvPr/>
      </p:nvGrpSpPr>
      <p:grpSpPr>
        <a:xfrm>
          <a:off x="0" y="0"/>
          <a:ext cx="0" cy="0"/>
          <a:chOff x="0" y="0"/>
          <a:chExt cx="0" cy="0"/>
        </a:xfrm>
      </p:grpSpPr>
      <p:pic>
        <p:nvPicPr>
          <p:cNvPr id="1032" name="Google Shape;1032;p104"/>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1033" name="Google Shape;1033;p104"/>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34" name="Google Shape;1034;p104"/>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35" name="Google Shape;1035;p104"/>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36" name="Google Shape;1036;p104"/>
          <p:cNvPicPr preferRelativeResize="0"/>
          <p:nvPr/>
        </p:nvPicPr>
        <p:blipFill rotWithShape="1">
          <a:blip r:embed="rId3">
            <a:alphaModFix/>
          </a:blip>
          <a:srcRect b="0" l="0" r="0" t="0"/>
          <a:stretch/>
        </p:blipFill>
        <p:spPr>
          <a:xfrm>
            <a:off x="4327597" y="1255767"/>
            <a:ext cx="488806" cy="276408"/>
          </a:xfrm>
          <a:prstGeom prst="rect">
            <a:avLst/>
          </a:prstGeom>
          <a:noFill/>
          <a:ln>
            <a:noFill/>
          </a:ln>
        </p:spPr>
      </p:pic>
      <p:sp>
        <p:nvSpPr>
          <p:cNvPr id="1037" name="Google Shape;1037;p10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38" name="Google Shape;1038;p10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39" name="Google Shape;1039;p10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40" name="Google Shape;1040;p10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
  <p:cSld name="Blank-Slide_2">
    <p:spTree>
      <p:nvGrpSpPr>
        <p:cNvPr id="1041" name="Shape 1041"/>
        <p:cNvGrpSpPr/>
        <p:nvPr/>
      </p:nvGrpSpPr>
      <p:grpSpPr>
        <a:xfrm>
          <a:off x="0" y="0"/>
          <a:ext cx="0" cy="0"/>
          <a:chOff x="0" y="0"/>
          <a:chExt cx="0" cy="0"/>
        </a:xfrm>
      </p:grpSpPr>
      <p:sp>
        <p:nvSpPr>
          <p:cNvPr id="1042" name="Google Shape;1042;p105"/>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43" name="Google Shape;1043;p105"/>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44" name="Google Shape;1044;p105"/>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45" name="Google Shape;1045;p105"/>
          <p:cNvPicPr preferRelativeResize="0"/>
          <p:nvPr/>
        </p:nvPicPr>
        <p:blipFill rotWithShape="1">
          <a:blip r:embed="rId2">
            <a:alphaModFix/>
          </a:blip>
          <a:srcRect b="0" l="0" r="0" t="0"/>
          <a:stretch/>
        </p:blipFill>
        <p:spPr>
          <a:xfrm>
            <a:off x="4327597" y="1255767"/>
            <a:ext cx="488806" cy="276408"/>
          </a:xfrm>
          <a:prstGeom prst="rect">
            <a:avLst/>
          </a:prstGeom>
          <a:noFill/>
          <a:ln>
            <a:noFill/>
          </a:ln>
        </p:spPr>
      </p:pic>
      <p:sp>
        <p:nvSpPr>
          <p:cNvPr id="1046" name="Google Shape;1046;p10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47" name="Google Shape;1047;p10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48" name="Google Shape;1048;p10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049" name="Google Shape;1049;p10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
  <p:cSld name="Blank-Slide-2">
    <p:spTree>
      <p:nvGrpSpPr>
        <p:cNvPr id="1050" name="Shape 1050"/>
        <p:cNvGrpSpPr/>
        <p:nvPr/>
      </p:nvGrpSpPr>
      <p:grpSpPr>
        <a:xfrm>
          <a:off x="0" y="0"/>
          <a:ext cx="0" cy="0"/>
          <a:chOff x="0" y="0"/>
          <a:chExt cx="0" cy="0"/>
        </a:xfrm>
      </p:grpSpPr>
      <p:sp>
        <p:nvSpPr>
          <p:cNvPr id="1051" name="Google Shape;1051;p106"/>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2" name="Google Shape;1052;p106"/>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3" name="Google Shape;1053;p106"/>
          <p:cNvSpPr txBox="1"/>
          <p:nvPr>
            <p:ph idx="3" type="body"/>
          </p:nvPr>
        </p:nvSpPr>
        <p:spPr>
          <a:xfrm>
            <a:off x="299507" y="1888177"/>
            <a:ext cx="4028100" cy="27732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54" name="Google Shape;1054;p106"/>
          <p:cNvPicPr preferRelativeResize="0"/>
          <p:nvPr/>
        </p:nvPicPr>
        <p:blipFill rotWithShape="1">
          <a:blip r:embed="rId2">
            <a:alphaModFix/>
          </a:blip>
          <a:srcRect b="0" l="0" r="0" t="0"/>
          <a:stretch/>
        </p:blipFill>
        <p:spPr>
          <a:xfrm>
            <a:off x="4327597" y="1255767"/>
            <a:ext cx="488806" cy="276408"/>
          </a:xfrm>
          <a:prstGeom prst="rect">
            <a:avLst/>
          </a:prstGeom>
          <a:noFill/>
          <a:ln>
            <a:noFill/>
          </a:ln>
        </p:spPr>
      </p:pic>
      <p:sp>
        <p:nvSpPr>
          <p:cNvPr id="1055" name="Google Shape;1055;p106"/>
          <p:cNvSpPr txBox="1"/>
          <p:nvPr>
            <p:ph idx="4" type="body"/>
          </p:nvPr>
        </p:nvSpPr>
        <p:spPr>
          <a:xfrm>
            <a:off x="4816406" y="1888181"/>
            <a:ext cx="4028100" cy="27732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6" name="Google Shape;1056;p10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57" name="Google Shape;1057;p10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58" name="Google Shape;1058;p10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059" name="Google Shape;1059;p10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4">
  <p:cSld name="Blank-Slide-3">
    <p:spTree>
      <p:nvGrpSpPr>
        <p:cNvPr id="1060" name="Shape 1060"/>
        <p:cNvGrpSpPr/>
        <p:nvPr/>
      </p:nvGrpSpPr>
      <p:grpSpPr>
        <a:xfrm>
          <a:off x="0" y="0"/>
          <a:ext cx="0" cy="0"/>
          <a:chOff x="0" y="0"/>
          <a:chExt cx="0" cy="0"/>
        </a:xfrm>
      </p:grpSpPr>
      <p:sp>
        <p:nvSpPr>
          <p:cNvPr id="1061" name="Google Shape;1061;p107"/>
          <p:cNvSpPr txBox="1"/>
          <p:nvPr>
            <p:ph idx="1" type="body"/>
          </p:nvPr>
        </p:nvSpPr>
        <p:spPr>
          <a:xfrm>
            <a:off x="5722249" y="1457725"/>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None/>
              <a:defRPr sz="11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2" name="Google Shape;1062;p107"/>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063" name="Google Shape;1063;p107"/>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064" name="Google Shape;1064;p107"/>
          <p:cNvSpPr/>
          <p:nvPr/>
        </p:nvSpPr>
        <p:spPr>
          <a:xfrm>
            <a:off x="4921768" y="1198288"/>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5" name="Google Shape;1065;p107"/>
          <p:cNvSpPr/>
          <p:nvPr/>
        </p:nvSpPr>
        <p:spPr>
          <a:xfrm>
            <a:off x="4921768" y="2423907"/>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6" name="Google Shape;1066;p107"/>
          <p:cNvSpPr/>
          <p:nvPr/>
        </p:nvSpPr>
        <p:spPr>
          <a:xfrm>
            <a:off x="4921768" y="3649526"/>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7" name="Google Shape;1067;p107"/>
          <p:cNvSpPr txBox="1"/>
          <p:nvPr>
            <p:ph idx="3" type="body"/>
          </p:nvPr>
        </p:nvSpPr>
        <p:spPr>
          <a:xfrm>
            <a:off x="5722249" y="1166468"/>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8" name="Google Shape;1068;p107"/>
          <p:cNvSpPr txBox="1"/>
          <p:nvPr>
            <p:ph idx="4" type="body"/>
          </p:nvPr>
        </p:nvSpPr>
        <p:spPr>
          <a:xfrm>
            <a:off x="5722249" y="271516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None/>
              <a:defRPr sz="11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9" name="Google Shape;1069;p107"/>
          <p:cNvSpPr txBox="1"/>
          <p:nvPr>
            <p:ph idx="5" type="body"/>
          </p:nvPr>
        </p:nvSpPr>
        <p:spPr>
          <a:xfrm>
            <a:off x="5722249" y="2423907"/>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70" name="Google Shape;1070;p107"/>
          <p:cNvSpPr txBox="1"/>
          <p:nvPr>
            <p:ph idx="6" type="body"/>
          </p:nvPr>
        </p:nvSpPr>
        <p:spPr>
          <a:xfrm>
            <a:off x="5722249" y="394078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None/>
              <a:defRPr sz="11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71" name="Google Shape;1071;p107"/>
          <p:cNvSpPr txBox="1"/>
          <p:nvPr>
            <p:ph idx="7" type="body"/>
          </p:nvPr>
        </p:nvSpPr>
        <p:spPr>
          <a:xfrm>
            <a:off x="5722249" y="3649526"/>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E7770"/>
              </a:buClr>
              <a:buSzPts val="1800"/>
              <a:buFont typeface="Arial"/>
              <a:buNone/>
              <a:defRPr b="1" sz="1800">
                <a:solidFill>
                  <a:srgbClr val="7E77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72" name="Google Shape;1072;p107"/>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1073" name="Google Shape;1073;p107"/>
          <p:cNvSpPr txBox="1"/>
          <p:nvPr>
            <p:ph idx="8"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74" name="Google Shape;1074;p107"/>
          <p:cNvSpPr txBox="1"/>
          <p:nvPr>
            <p:ph idx="9"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075" name="Google Shape;1075;p10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76" name="Google Shape;1076;p10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77" name="Google Shape;1077;p10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078" name="Google Shape;1078;p10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5">
  <p:cSld name="Blank-Slide-4">
    <p:spTree>
      <p:nvGrpSpPr>
        <p:cNvPr id="1079" name="Shape 1079"/>
        <p:cNvGrpSpPr/>
        <p:nvPr/>
      </p:nvGrpSpPr>
      <p:grpSpPr>
        <a:xfrm>
          <a:off x="0" y="0"/>
          <a:ext cx="0" cy="0"/>
          <a:chOff x="0" y="0"/>
          <a:chExt cx="0" cy="0"/>
        </a:xfrm>
      </p:grpSpPr>
      <p:cxnSp>
        <p:nvCxnSpPr>
          <p:cNvPr id="1080" name="Google Shape;1080;p108"/>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081" name="Google Shape;1081;p108"/>
          <p:cNvSpPr txBox="1"/>
          <p:nvPr>
            <p:ph idx="1" type="body"/>
          </p:nvPr>
        </p:nvSpPr>
        <p:spPr>
          <a:xfrm>
            <a:off x="4572000" y="1285880"/>
            <a:ext cx="4219800" cy="3233400"/>
          </a:xfrm>
          <a:prstGeom prst="rect">
            <a:avLst/>
          </a:prstGeom>
          <a:noFill/>
          <a:ln>
            <a:noFill/>
          </a:ln>
        </p:spPr>
        <p:txBody>
          <a:bodyPr anchorCtr="0" anchor="t" bIns="34275" lIns="68575" spcFirstLastPara="1" rIns="68575" wrap="square" tIns="34275">
            <a:noAutofit/>
          </a:bodyPr>
          <a:lstStyle>
            <a:lvl1pPr indent="-317500" lvl="0" marL="457200" marR="0" rtl="0" algn="just">
              <a:lnSpc>
                <a:spcPct val="90000"/>
              </a:lnSpc>
              <a:spcBef>
                <a:spcPts val="800"/>
              </a:spcBef>
              <a:spcAft>
                <a:spcPts val="0"/>
              </a:spcAft>
              <a:buClr>
                <a:srgbClr val="757070"/>
              </a:buClr>
              <a:buSzPts val="1400"/>
              <a:buChar char="•"/>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82" name="Google Shape;1082;p108"/>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83" name="Google Shape;1083;p108"/>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1084" name="Google Shape;1084;p108"/>
          <p:cNvSpPr txBox="1"/>
          <p:nvPr>
            <p:ph idx="3"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85" name="Google Shape;1085;p108"/>
          <p:cNvSpPr txBox="1"/>
          <p:nvPr>
            <p:ph idx="4"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086" name="Google Shape;1086;p10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87" name="Google Shape;1087;p10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88" name="Google Shape;1088;p10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089" name="Google Shape;1089;p10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6">
  <p:cSld name="Blank-Slide-5">
    <p:spTree>
      <p:nvGrpSpPr>
        <p:cNvPr id="1090" name="Shape 1090"/>
        <p:cNvGrpSpPr/>
        <p:nvPr/>
      </p:nvGrpSpPr>
      <p:grpSpPr>
        <a:xfrm>
          <a:off x="0" y="0"/>
          <a:ext cx="0" cy="0"/>
          <a:chOff x="0" y="0"/>
          <a:chExt cx="0" cy="0"/>
        </a:xfrm>
      </p:grpSpPr>
      <p:cxnSp>
        <p:nvCxnSpPr>
          <p:cNvPr id="1091" name="Google Shape;1091;p109"/>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092" name="Google Shape;1092;p109"/>
          <p:cNvSpPr txBox="1"/>
          <p:nvPr>
            <p:ph idx="1"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93" name="Google Shape;1093;p109"/>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1094" name="Google Shape;1094;p109"/>
          <p:cNvSpPr txBox="1"/>
          <p:nvPr>
            <p:ph idx="2"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5" name="Google Shape;1095;p109"/>
          <p:cNvSpPr/>
          <p:nvPr/>
        </p:nvSpPr>
        <p:spPr>
          <a:xfrm>
            <a:off x="4648200" y="0"/>
            <a:ext cx="4495800" cy="51435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7200">
                <a:solidFill>
                  <a:srgbClr val="666666"/>
                </a:solidFill>
                <a:latin typeface="Calibri"/>
                <a:ea typeface="Calibri"/>
                <a:cs typeface="Calibri"/>
                <a:sym typeface="Calibri"/>
              </a:rPr>
              <a:t>X</a:t>
            </a:r>
            <a:endParaRPr sz="1100">
              <a:solidFill>
                <a:srgbClr val="666666"/>
              </a:solidFill>
            </a:endParaRPr>
          </a:p>
          <a:p>
            <a:pPr indent="0" lvl="0" marL="0" marR="0" rtl="0" algn="ctr">
              <a:spcBef>
                <a:spcPts val="0"/>
              </a:spcBef>
              <a:spcAft>
                <a:spcPts val="0"/>
              </a:spcAft>
              <a:buNone/>
            </a:pPr>
            <a:r>
              <a:rPr lang="en" sz="1400">
                <a:solidFill>
                  <a:srgbClr val="666666"/>
                </a:solidFill>
                <a:latin typeface="Calibri"/>
                <a:ea typeface="Calibri"/>
                <a:cs typeface="Calibri"/>
                <a:sym typeface="Calibri"/>
              </a:rPr>
              <a:t>DELETE - INSERT IMAGE HERE</a:t>
            </a:r>
            <a:endParaRPr sz="1100">
              <a:solidFill>
                <a:srgbClr val="666666"/>
              </a:solidFill>
            </a:endParaRPr>
          </a:p>
        </p:txBody>
      </p:sp>
      <p:sp>
        <p:nvSpPr>
          <p:cNvPr id="1096" name="Google Shape;1096;p109"/>
          <p:cNvSpPr txBox="1"/>
          <p:nvPr>
            <p:ph idx="3"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097" name="Google Shape;1097;p109"/>
          <p:cNvSpPr txBox="1"/>
          <p:nvPr>
            <p:ph idx="12" type="sldNum"/>
          </p:nvPr>
        </p:nvSpPr>
        <p:spPr>
          <a:xfrm>
            <a:off x="4056446" y="4749757"/>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98" name="Google Shape;1098;p10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99" name="Google Shape;1099;p10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100" name="Google Shape;1100;p10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1">
  <p:cSld name="Blank-Slide-12_1_1">
    <p:spTree>
      <p:nvGrpSpPr>
        <p:cNvPr id="1101" name="Shape 1101"/>
        <p:cNvGrpSpPr/>
        <p:nvPr/>
      </p:nvGrpSpPr>
      <p:grpSpPr>
        <a:xfrm>
          <a:off x="0" y="0"/>
          <a:ext cx="0" cy="0"/>
          <a:chOff x="0" y="0"/>
          <a:chExt cx="0" cy="0"/>
        </a:xfrm>
      </p:grpSpPr>
      <p:pic>
        <p:nvPicPr>
          <p:cNvPr id="1102" name="Google Shape;1102;p110"/>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1103" name="Google Shape;1103;p110"/>
          <p:cNvSpPr/>
          <p:nvPr/>
        </p:nvSpPr>
        <p:spPr>
          <a:xfrm>
            <a:off x="1414463" y="300038"/>
            <a:ext cx="6315000" cy="4543500"/>
          </a:xfrm>
          <a:prstGeom prst="roundRect">
            <a:avLst>
              <a:gd fmla="val 0" name="adj"/>
            </a:avLst>
          </a:prstGeom>
          <a:solidFill>
            <a:srgbClr val="F8FA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10"/>
          <p:cNvSpPr txBox="1"/>
          <p:nvPr>
            <p:ph idx="1" type="body"/>
          </p:nvPr>
        </p:nvSpPr>
        <p:spPr>
          <a:xfrm>
            <a:off x="1996679" y="822960"/>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D73F3E"/>
              </a:buClr>
              <a:buSzPts val="3300"/>
              <a:buNone/>
              <a:defRPr b="0" sz="3300">
                <a:solidFill>
                  <a:srgbClr val="D73F3E"/>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D73F3E"/>
              </a:buClr>
              <a:buSzPts val="1400"/>
              <a:buChar char="•"/>
              <a:defRPr>
                <a:solidFill>
                  <a:srgbClr val="D73F3E"/>
                </a:solidFill>
              </a:defRPr>
            </a:lvl2pPr>
            <a:lvl3pPr indent="-317500" lvl="2" marL="1371600" rtl="0" algn="l">
              <a:lnSpc>
                <a:spcPct val="90000"/>
              </a:lnSpc>
              <a:spcBef>
                <a:spcPts val="400"/>
              </a:spcBef>
              <a:spcAft>
                <a:spcPts val="0"/>
              </a:spcAft>
              <a:buClr>
                <a:srgbClr val="D73F3E"/>
              </a:buClr>
              <a:buSzPts val="1400"/>
              <a:buChar char="•"/>
              <a:defRPr>
                <a:solidFill>
                  <a:srgbClr val="D73F3E"/>
                </a:solidFill>
              </a:defRPr>
            </a:lvl3pPr>
            <a:lvl4pPr indent="-317500" lvl="3" marL="1828800" rtl="0" algn="l">
              <a:lnSpc>
                <a:spcPct val="90000"/>
              </a:lnSpc>
              <a:spcBef>
                <a:spcPts val="400"/>
              </a:spcBef>
              <a:spcAft>
                <a:spcPts val="0"/>
              </a:spcAft>
              <a:buClr>
                <a:srgbClr val="D73F3E"/>
              </a:buClr>
              <a:buSzPts val="1400"/>
              <a:buChar char="•"/>
              <a:defRPr>
                <a:solidFill>
                  <a:srgbClr val="D73F3E"/>
                </a:solidFill>
              </a:defRPr>
            </a:lvl4pPr>
            <a:lvl5pPr indent="-317500" lvl="4" marL="2286000" rtl="0" algn="l">
              <a:lnSpc>
                <a:spcPct val="90000"/>
              </a:lnSpc>
              <a:spcBef>
                <a:spcPts val="400"/>
              </a:spcBef>
              <a:spcAft>
                <a:spcPts val="0"/>
              </a:spcAft>
              <a:buClr>
                <a:srgbClr val="D73F3E"/>
              </a:buClr>
              <a:buSzPts val="1400"/>
              <a:buChar char="•"/>
              <a:defRPr>
                <a:solidFill>
                  <a:srgbClr val="D73F3E"/>
                </a:solidFill>
              </a:defRPr>
            </a:lvl5pPr>
            <a:lvl6pPr indent="-317500" lvl="5" marL="2743200" rtl="0" algn="l">
              <a:lnSpc>
                <a:spcPct val="90000"/>
              </a:lnSpc>
              <a:spcBef>
                <a:spcPts val="400"/>
              </a:spcBef>
              <a:spcAft>
                <a:spcPts val="0"/>
              </a:spcAft>
              <a:buClr>
                <a:srgbClr val="D73F3E"/>
              </a:buClr>
              <a:buSzPts val="1400"/>
              <a:buChar char="•"/>
              <a:defRPr>
                <a:solidFill>
                  <a:srgbClr val="D73F3E"/>
                </a:solidFill>
              </a:defRPr>
            </a:lvl6pPr>
            <a:lvl7pPr indent="-317500" lvl="6" marL="3200400" rtl="0" algn="l">
              <a:lnSpc>
                <a:spcPct val="90000"/>
              </a:lnSpc>
              <a:spcBef>
                <a:spcPts val="400"/>
              </a:spcBef>
              <a:spcAft>
                <a:spcPts val="0"/>
              </a:spcAft>
              <a:buClr>
                <a:srgbClr val="D73F3E"/>
              </a:buClr>
              <a:buSzPts val="1400"/>
              <a:buChar char="•"/>
              <a:defRPr>
                <a:solidFill>
                  <a:srgbClr val="D73F3E"/>
                </a:solidFill>
              </a:defRPr>
            </a:lvl7pPr>
            <a:lvl8pPr indent="-317500" lvl="7" marL="3657600" rtl="0" algn="l">
              <a:lnSpc>
                <a:spcPct val="90000"/>
              </a:lnSpc>
              <a:spcBef>
                <a:spcPts val="400"/>
              </a:spcBef>
              <a:spcAft>
                <a:spcPts val="0"/>
              </a:spcAft>
              <a:buClr>
                <a:srgbClr val="D73F3E"/>
              </a:buClr>
              <a:buSzPts val="1400"/>
              <a:buChar char="•"/>
              <a:defRPr>
                <a:solidFill>
                  <a:srgbClr val="D73F3E"/>
                </a:solidFill>
              </a:defRPr>
            </a:lvl8pPr>
            <a:lvl9pPr indent="-317500" lvl="8" marL="4114800" rtl="0" algn="l">
              <a:lnSpc>
                <a:spcPct val="90000"/>
              </a:lnSpc>
              <a:spcBef>
                <a:spcPts val="400"/>
              </a:spcBef>
              <a:spcAft>
                <a:spcPts val="0"/>
              </a:spcAft>
              <a:buClr>
                <a:srgbClr val="D73F3E"/>
              </a:buClr>
              <a:buSzPts val="1400"/>
              <a:buChar char="•"/>
              <a:defRPr>
                <a:solidFill>
                  <a:srgbClr val="D73F3E"/>
                </a:solidFill>
              </a:defRPr>
            </a:lvl9pPr>
          </a:lstStyle>
          <a:p/>
        </p:txBody>
      </p:sp>
      <p:sp>
        <p:nvSpPr>
          <p:cNvPr id="1105" name="Google Shape;1105;p110"/>
          <p:cNvSpPr txBox="1"/>
          <p:nvPr>
            <p:ph idx="2" type="body"/>
          </p:nvPr>
        </p:nvSpPr>
        <p:spPr>
          <a:xfrm>
            <a:off x="1996678" y="1625346"/>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34343"/>
              </a:buClr>
              <a:buSzPts val="1400"/>
              <a:buFont typeface="Arial"/>
              <a:buNone/>
              <a:defRPr sz="1400">
                <a:solidFill>
                  <a:srgbClr val="434343"/>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434343"/>
              </a:buClr>
              <a:buSzPts val="1400"/>
              <a:buChar char="•"/>
              <a:defRPr>
                <a:solidFill>
                  <a:srgbClr val="434343"/>
                </a:solidFill>
              </a:defRPr>
            </a:lvl2pPr>
            <a:lvl3pPr indent="-317500" lvl="2" marL="1371600" rtl="0" algn="l">
              <a:lnSpc>
                <a:spcPct val="90000"/>
              </a:lnSpc>
              <a:spcBef>
                <a:spcPts val="400"/>
              </a:spcBef>
              <a:spcAft>
                <a:spcPts val="0"/>
              </a:spcAft>
              <a:buClr>
                <a:srgbClr val="434343"/>
              </a:buClr>
              <a:buSzPts val="1400"/>
              <a:buChar char="•"/>
              <a:defRPr>
                <a:solidFill>
                  <a:srgbClr val="434343"/>
                </a:solidFill>
              </a:defRPr>
            </a:lvl3pPr>
            <a:lvl4pPr indent="-317500" lvl="3" marL="1828800" rtl="0" algn="l">
              <a:lnSpc>
                <a:spcPct val="90000"/>
              </a:lnSpc>
              <a:spcBef>
                <a:spcPts val="400"/>
              </a:spcBef>
              <a:spcAft>
                <a:spcPts val="0"/>
              </a:spcAft>
              <a:buClr>
                <a:srgbClr val="434343"/>
              </a:buClr>
              <a:buSzPts val="1400"/>
              <a:buChar char="•"/>
              <a:defRPr>
                <a:solidFill>
                  <a:srgbClr val="434343"/>
                </a:solidFill>
              </a:defRPr>
            </a:lvl4pPr>
            <a:lvl5pPr indent="-317500" lvl="4" marL="2286000" rtl="0" algn="l">
              <a:lnSpc>
                <a:spcPct val="90000"/>
              </a:lnSpc>
              <a:spcBef>
                <a:spcPts val="400"/>
              </a:spcBef>
              <a:spcAft>
                <a:spcPts val="0"/>
              </a:spcAft>
              <a:buClr>
                <a:srgbClr val="434343"/>
              </a:buClr>
              <a:buSzPts val="1400"/>
              <a:buChar char="•"/>
              <a:defRPr>
                <a:solidFill>
                  <a:srgbClr val="434343"/>
                </a:solidFill>
              </a:defRPr>
            </a:lvl5pPr>
            <a:lvl6pPr indent="-317500" lvl="5" marL="2743200" rtl="0" algn="l">
              <a:lnSpc>
                <a:spcPct val="90000"/>
              </a:lnSpc>
              <a:spcBef>
                <a:spcPts val="400"/>
              </a:spcBef>
              <a:spcAft>
                <a:spcPts val="0"/>
              </a:spcAft>
              <a:buClr>
                <a:srgbClr val="434343"/>
              </a:buClr>
              <a:buSzPts val="1400"/>
              <a:buChar char="•"/>
              <a:defRPr>
                <a:solidFill>
                  <a:srgbClr val="434343"/>
                </a:solidFill>
              </a:defRPr>
            </a:lvl6pPr>
            <a:lvl7pPr indent="-317500" lvl="6" marL="3200400" rtl="0" algn="l">
              <a:lnSpc>
                <a:spcPct val="90000"/>
              </a:lnSpc>
              <a:spcBef>
                <a:spcPts val="400"/>
              </a:spcBef>
              <a:spcAft>
                <a:spcPts val="0"/>
              </a:spcAft>
              <a:buClr>
                <a:srgbClr val="434343"/>
              </a:buClr>
              <a:buSzPts val="1400"/>
              <a:buChar char="•"/>
              <a:defRPr>
                <a:solidFill>
                  <a:srgbClr val="434343"/>
                </a:solidFill>
              </a:defRPr>
            </a:lvl7pPr>
            <a:lvl8pPr indent="-317500" lvl="7" marL="3657600" rtl="0" algn="l">
              <a:lnSpc>
                <a:spcPct val="90000"/>
              </a:lnSpc>
              <a:spcBef>
                <a:spcPts val="400"/>
              </a:spcBef>
              <a:spcAft>
                <a:spcPts val="0"/>
              </a:spcAft>
              <a:buClr>
                <a:srgbClr val="434343"/>
              </a:buClr>
              <a:buSzPts val="1400"/>
              <a:buChar char="•"/>
              <a:defRPr>
                <a:solidFill>
                  <a:srgbClr val="434343"/>
                </a:solidFill>
              </a:defRPr>
            </a:lvl8pPr>
            <a:lvl9pPr indent="-317500" lvl="8" marL="4114800" rtl="0" algn="l">
              <a:lnSpc>
                <a:spcPct val="90000"/>
              </a:lnSpc>
              <a:spcBef>
                <a:spcPts val="400"/>
              </a:spcBef>
              <a:spcAft>
                <a:spcPts val="0"/>
              </a:spcAft>
              <a:buClr>
                <a:srgbClr val="434343"/>
              </a:buClr>
              <a:buSzPts val="1400"/>
              <a:buChar char="•"/>
              <a:defRPr>
                <a:solidFill>
                  <a:srgbClr val="434343"/>
                </a:solidFill>
              </a:defRPr>
            </a:lvl9pPr>
          </a:lstStyle>
          <a:p/>
        </p:txBody>
      </p:sp>
      <p:pic>
        <p:nvPicPr>
          <p:cNvPr id="1106" name="Google Shape;1106;p110"/>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107" name="Google Shape;1107;p11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1108" name="Google Shape;1108;p11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09" name="Google Shape;1109;p11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110" name="Google Shape;1110;p11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3">
  <p:cSld name="21 | Blank-Slide v.3_1_1">
    <p:spTree>
      <p:nvGrpSpPr>
        <p:cNvPr id="1111" name="Shape 1111"/>
        <p:cNvGrpSpPr/>
        <p:nvPr/>
      </p:nvGrpSpPr>
      <p:grpSpPr>
        <a:xfrm>
          <a:off x="0" y="0"/>
          <a:ext cx="0" cy="0"/>
          <a:chOff x="0" y="0"/>
          <a:chExt cx="0" cy="0"/>
        </a:xfrm>
      </p:grpSpPr>
      <p:pic>
        <p:nvPicPr>
          <p:cNvPr id="1112" name="Google Shape;1112;p111"/>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1113" name="Google Shape;1113;p111"/>
          <p:cNvSpPr/>
          <p:nvPr/>
        </p:nvSpPr>
        <p:spPr>
          <a:xfrm>
            <a:off x="3810506" y="342900"/>
            <a:ext cx="4988700" cy="45054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1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15" name="Google Shape;1115;p11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116" name="Google Shape;1116;p11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1117" name="Google Shape;1117;p111"/>
          <p:cNvSpPr/>
          <p:nvPr/>
        </p:nvSpPr>
        <p:spPr>
          <a:xfrm flipH="1" rot="-5400000">
            <a:off x="3409589" y="2223239"/>
            <a:ext cx="561600" cy="150900"/>
          </a:xfrm>
          <a:prstGeom prst="triangle">
            <a:avLst>
              <a:gd fmla="val 49246"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Barlow Condensed"/>
              <a:ea typeface="Barlow Condensed"/>
              <a:cs typeface="Barlow Condensed"/>
              <a:sym typeface="Barlow Condensed"/>
            </a:endParaRPr>
          </a:p>
        </p:txBody>
      </p:sp>
      <p:pic>
        <p:nvPicPr>
          <p:cNvPr id="1118" name="Google Shape;1118;p111"/>
          <p:cNvPicPr preferRelativeResize="0"/>
          <p:nvPr/>
        </p:nvPicPr>
        <p:blipFill rotWithShape="1">
          <a:blip r:embed="rId4">
            <a:alphaModFix/>
          </a:blip>
          <a:srcRect b="0" l="0" r="0" t="0"/>
          <a:stretch/>
        </p:blipFill>
        <p:spPr>
          <a:xfrm>
            <a:off x="1431113" y="4537984"/>
            <a:ext cx="548774" cy="310320"/>
          </a:xfrm>
          <a:prstGeom prst="rect">
            <a:avLst/>
          </a:prstGeom>
          <a:noFill/>
          <a:ln>
            <a:noFill/>
          </a:ln>
        </p:spPr>
      </p:pic>
      <p:cxnSp>
        <p:nvCxnSpPr>
          <p:cNvPr id="1119" name="Google Shape;1119;p111"/>
          <p:cNvCxnSpPr/>
          <p:nvPr/>
        </p:nvCxnSpPr>
        <p:spPr>
          <a:xfrm>
            <a:off x="314325" y="3429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1120" name="Google Shape;1120;p111"/>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121" name="Google Shape;1121;p111"/>
          <p:cNvSpPr txBox="1"/>
          <p:nvPr>
            <p:ph idx="1" type="body"/>
          </p:nvPr>
        </p:nvSpPr>
        <p:spPr>
          <a:xfrm>
            <a:off x="200025" y="1558967"/>
            <a:ext cx="3011100" cy="2663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aphicFrame>
        <p:nvGraphicFramePr>
          <p:cNvPr id="1122" name="Google Shape;1122;p111"/>
          <p:cNvGraphicFramePr/>
          <p:nvPr/>
        </p:nvGraphicFramePr>
        <p:xfrm>
          <a:off x="3943775" y="1543930"/>
          <a:ext cx="3000000" cy="3000000"/>
        </p:xfrm>
        <a:graphic>
          <a:graphicData uri="http://schemas.openxmlformats.org/drawingml/2006/table">
            <a:tbl>
              <a:tblPr bandRow="1" firstRow="1">
                <a:noFill/>
                <a:tableStyleId>{111AC269-B8C4-4433-94D4-3C3D079CD385}</a:tableStyleId>
              </a:tblPr>
              <a:tblGrid>
                <a:gridCol w="1504800"/>
                <a:gridCol w="3143800"/>
              </a:tblGrid>
              <a:tr h="440000">
                <a:tc>
                  <a:txBody>
                    <a:bodyPr/>
                    <a:lstStyle/>
                    <a:p>
                      <a:pPr indent="0" lvl="0" marL="0" marR="0" rtl="0" algn="l">
                        <a:spcBef>
                          <a:spcPts val="0"/>
                        </a:spcBef>
                        <a:spcAft>
                          <a:spcPts val="0"/>
                        </a:spcAft>
                        <a:buNone/>
                      </a:pPr>
                      <a:r>
                        <a:rPr b="0" i="0" lang="en" sz="1400" u="none" cap="none" strike="noStrike">
                          <a:solidFill>
                            <a:srgbClr val="757070"/>
                          </a:solidFill>
                          <a:latin typeface="Barlow Condensed"/>
                          <a:ea typeface="Barlow Condensed"/>
                          <a:cs typeface="Barlow Condensed"/>
                          <a:sym typeface="Barlow Condensed"/>
                        </a:rPr>
                        <a:t>Duration</a:t>
                      </a:r>
                      <a:endParaRPr sz="1100"/>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r>
              <a:tr h="455575">
                <a:tc>
                  <a:txBody>
                    <a:bodyPr/>
                    <a:lstStyle/>
                    <a:p>
                      <a:pPr indent="0" lvl="0" marL="0" marR="0" rtl="0" algn="l">
                        <a:spcBef>
                          <a:spcPts val="0"/>
                        </a:spcBef>
                        <a:spcAft>
                          <a:spcPts val="0"/>
                        </a:spcAft>
                        <a:buNone/>
                      </a:pPr>
                      <a:r>
                        <a:rPr b="0" i="0" lang="en" sz="1400" u="none" cap="none" strike="noStrike">
                          <a:solidFill>
                            <a:srgbClr val="757070"/>
                          </a:solidFill>
                          <a:latin typeface="Barlow Condensed"/>
                          <a:ea typeface="Barlow Condensed"/>
                          <a:cs typeface="Barlow Condensed"/>
                          <a:sym typeface="Barlow Condensed"/>
                        </a:rPr>
                        <a:t>Goals</a:t>
                      </a:r>
                      <a:endParaRPr sz="1400" u="none" cap="none" strike="noStrike">
                        <a:solidFill>
                          <a:srgbClr val="757070"/>
                        </a:solidFill>
                        <a:latin typeface="Barlow Condensed"/>
                        <a:ea typeface="Barlow Condensed"/>
                        <a:cs typeface="Barlow Condensed"/>
                        <a:sym typeface="Barlow Condensed"/>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r>
              <a:tr h="845575">
                <a:tc>
                  <a:txBody>
                    <a:bodyPr/>
                    <a:lstStyle/>
                    <a:p>
                      <a:pPr indent="0" lvl="0" marL="0" marR="0" rtl="0" algn="l">
                        <a:spcBef>
                          <a:spcPts val="0"/>
                        </a:spcBef>
                        <a:spcAft>
                          <a:spcPts val="0"/>
                        </a:spcAft>
                        <a:buNone/>
                      </a:pPr>
                      <a:r>
                        <a:t/>
                      </a:r>
                      <a:endParaRPr b="0" i="0" sz="600" u="none" cap="none" strike="noStrike">
                        <a:solidFill>
                          <a:srgbClr val="757070"/>
                        </a:solidFill>
                        <a:latin typeface="Barlow Condensed"/>
                        <a:ea typeface="Barlow Condensed"/>
                        <a:cs typeface="Barlow Condensed"/>
                        <a:sym typeface="Barlow Condensed"/>
                      </a:endParaRPr>
                    </a:p>
                    <a:p>
                      <a:pPr indent="0" lvl="0" marL="0" marR="0" rtl="0" algn="l">
                        <a:spcBef>
                          <a:spcPts val="0"/>
                        </a:spcBef>
                        <a:spcAft>
                          <a:spcPts val="0"/>
                        </a:spcAft>
                        <a:buNone/>
                      </a:pPr>
                      <a:r>
                        <a:rPr b="0" i="0" lang="en" sz="1400" u="none" cap="none" strike="noStrike">
                          <a:solidFill>
                            <a:srgbClr val="757070"/>
                          </a:solidFill>
                          <a:latin typeface="Barlow Condensed"/>
                          <a:ea typeface="Barlow Condensed"/>
                          <a:cs typeface="Barlow Condensed"/>
                          <a:sym typeface="Barlow Condensed"/>
                        </a:rPr>
                        <a:t>Achievements</a:t>
                      </a:r>
                      <a:endParaRPr sz="1400" u="none" cap="none" strike="noStrike">
                        <a:solidFill>
                          <a:srgbClr val="757070"/>
                        </a:solidFill>
                        <a:latin typeface="Barlow Condensed"/>
                        <a:ea typeface="Barlow Condensed"/>
                        <a:cs typeface="Barlow Condensed"/>
                        <a:sym typeface="Barlow Condensed"/>
                      </a:endParaRPr>
                    </a:p>
                  </a:txBody>
                  <a:tcPr marT="34275" marB="34300" marR="68600" marL="68600">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AFF"/>
                    </a:solidFill>
                  </a:tcPr>
                </a:tc>
              </a:tr>
            </a:tbl>
          </a:graphicData>
        </a:graphic>
      </p:graphicFrame>
      <p:sp>
        <p:nvSpPr>
          <p:cNvPr id="1123" name="Google Shape;1123;p111"/>
          <p:cNvSpPr/>
          <p:nvPr/>
        </p:nvSpPr>
        <p:spPr>
          <a:xfrm>
            <a:off x="4006025" y="1088169"/>
            <a:ext cx="171000" cy="157200"/>
          </a:xfrm>
          <a:prstGeom prst="chevron">
            <a:avLst>
              <a:gd fmla="val 67312" name="adj"/>
            </a:avLst>
          </a:prstGeom>
          <a:solidFill>
            <a:schemeClr val="lt1"/>
          </a:solidFill>
          <a:ln cap="flat" cmpd="sng" w="952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Barlow Condensed"/>
              <a:ea typeface="Barlow Condensed"/>
              <a:cs typeface="Barlow Condensed"/>
              <a:sym typeface="Barlow Condensed"/>
            </a:endParaRPr>
          </a:p>
        </p:txBody>
      </p:sp>
      <p:sp>
        <p:nvSpPr>
          <p:cNvPr id="1124" name="Google Shape;1124;p111"/>
          <p:cNvSpPr txBox="1"/>
          <p:nvPr>
            <p:ph idx="2" type="body"/>
          </p:nvPr>
        </p:nvSpPr>
        <p:spPr>
          <a:xfrm>
            <a:off x="4161723" y="987552"/>
            <a:ext cx="2575500" cy="2598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000000"/>
              </a:buClr>
              <a:buSzPts val="1400"/>
              <a:buNone/>
              <a:defRPr sz="1400">
                <a:solidFill>
                  <a:srgbClr val="00000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1125" name="Google Shape;1125;p111"/>
          <p:cNvSpPr txBox="1"/>
          <p:nvPr>
            <p:ph idx="3" type="body"/>
          </p:nvPr>
        </p:nvSpPr>
        <p:spPr>
          <a:xfrm>
            <a:off x="5990522" y="1647526"/>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000000"/>
              </a:buClr>
              <a:buSzPts val="1400"/>
              <a:buNone/>
              <a:defRPr sz="1400">
                <a:solidFill>
                  <a:srgbClr val="00000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1126" name="Google Shape;1126;p111"/>
          <p:cNvSpPr txBox="1"/>
          <p:nvPr>
            <p:ph idx="4" type="body"/>
          </p:nvPr>
        </p:nvSpPr>
        <p:spPr>
          <a:xfrm>
            <a:off x="5990522" y="2076715"/>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000000"/>
              </a:buClr>
              <a:buSzPts val="1400"/>
              <a:buNone/>
              <a:defRPr sz="1400">
                <a:solidFill>
                  <a:srgbClr val="00000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1127" name="Google Shape;1127;p111"/>
          <p:cNvSpPr txBox="1"/>
          <p:nvPr>
            <p:ph idx="5" type="body"/>
          </p:nvPr>
        </p:nvSpPr>
        <p:spPr>
          <a:xfrm>
            <a:off x="5990522" y="2555542"/>
            <a:ext cx="2575500" cy="6837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Font typeface="Arial"/>
              <a:buChar char="•"/>
              <a:defRPr sz="1400">
                <a:solidFill>
                  <a:schemeClr val="dk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chemeClr val="dk1"/>
              </a:buClr>
              <a:buSzPts val="1400"/>
              <a:buChar char="•"/>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1128" name="Google Shape;1128;p111"/>
          <p:cNvSpPr txBox="1"/>
          <p:nvPr>
            <p:ph idx="6" type="body"/>
          </p:nvPr>
        </p:nvSpPr>
        <p:spPr>
          <a:xfrm>
            <a:off x="4006031" y="488515"/>
            <a:ext cx="2575500" cy="474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chemeClr val="lt1"/>
              </a:buClr>
              <a:buSzPts val="2100"/>
              <a:buNone/>
              <a:defRPr b="1">
                <a:solidFill>
                  <a:schemeClr val="lt1"/>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000000"/>
              </a:buClr>
              <a:buSzPts val="1400"/>
              <a:buChar char="•"/>
              <a:defRPr>
                <a:solidFill>
                  <a:srgbClr val="000000"/>
                </a:solidFill>
              </a:defRPr>
            </a:lvl2pPr>
            <a:lvl3pPr indent="-317500" lvl="2" marL="1371600" rtl="0">
              <a:lnSpc>
                <a:spcPct val="90000"/>
              </a:lnSpc>
              <a:spcBef>
                <a:spcPts val="400"/>
              </a:spcBef>
              <a:spcAft>
                <a:spcPts val="0"/>
              </a:spcAft>
              <a:buClr>
                <a:srgbClr val="FFFFFF"/>
              </a:buClr>
              <a:buSzPts val="1400"/>
              <a:buChar char="•"/>
              <a:defRPr>
                <a:solidFill>
                  <a:srgbClr val="FFFFFF"/>
                </a:solidFill>
              </a:defRPr>
            </a:lvl3pPr>
            <a:lvl4pPr indent="-317500" lvl="3" marL="1828800" rtl="0">
              <a:lnSpc>
                <a:spcPct val="90000"/>
              </a:lnSpc>
              <a:spcBef>
                <a:spcPts val="400"/>
              </a:spcBef>
              <a:spcAft>
                <a:spcPts val="0"/>
              </a:spcAft>
              <a:buClr>
                <a:srgbClr val="FFFFFF"/>
              </a:buClr>
              <a:buSzPts val="1400"/>
              <a:buChar char="•"/>
              <a:defRPr>
                <a:solidFill>
                  <a:srgbClr val="FFFFFF"/>
                </a:solidFill>
              </a:defRPr>
            </a:lvl4pPr>
            <a:lvl5pPr indent="-317500" lvl="4" marL="2286000" rtl="0">
              <a:lnSpc>
                <a:spcPct val="90000"/>
              </a:lnSpc>
              <a:spcBef>
                <a:spcPts val="400"/>
              </a:spcBef>
              <a:spcAft>
                <a:spcPts val="0"/>
              </a:spcAft>
              <a:buClr>
                <a:srgbClr val="FFFFFF"/>
              </a:buClr>
              <a:buSzPts val="1400"/>
              <a:buChar char="•"/>
              <a:defRPr>
                <a:solidFill>
                  <a:srgbClr val="FFFFFF"/>
                </a:solidFill>
              </a:defRPr>
            </a:lvl5pPr>
            <a:lvl6pPr indent="-317500" lvl="5" marL="2743200" rtl="0">
              <a:lnSpc>
                <a:spcPct val="90000"/>
              </a:lnSpc>
              <a:spcBef>
                <a:spcPts val="400"/>
              </a:spcBef>
              <a:spcAft>
                <a:spcPts val="0"/>
              </a:spcAft>
              <a:buClr>
                <a:srgbClr val="FFFFFF"/>
              </a:buClr>
              <a:buSzPts val="1400"/>
              <a:buChar char="•"/>
              <a:defRPr>
                <a:solidFill>
                  <a:srgbClr val="FFFFFF"/>
                </a:solidFill>
              </a:defRPr>
            </a:lvl6pPr>
            <a:lvl7pPr indent="-317500" lvl="6" marL="3200400" rtl="0">
              <a:lnSpc>
                <a:spcPct val="90000"/>
              </a:lnSpc>
              <a:spcBef>
                <a:spcPts val="400"/>
              </a:spcBef>
              <a:spcAft>
                <a:spcPts val="0"/>
              </a:spcAft>
              <a:buClr>
                <a:srgbClr val="FFFFFF"/>
              </a:buClr>
              <a:buSzPts val="1400"/>
              <a:buChar char="•"/>
              <a:defRPr>
                <a:solidFill>
                  <a:srgbClr val="FFFFFF"/>
                </a:solidFill>
              </a:defRPr>
            </a:lvl7pPr>
            <a:lvl8pPr indent="-317500" lvl="7" marL="3657600" rtl="0">
              <a:lnSpc>
                <a:spcPct val="90000"/>
              </a:lnSpc>
              <a:spcBef>
                <a:spcPts val="400"/>
              </a:spcBef>
              <a:spcAft>
                <a:spcPts val="0"/>
              </a:spcAft>
              <a:buClr>
                <a:srgbClr val="FFFFFF"/>
              </a:buClr>
              <a:buSzPts val="1400"/>
              <a:buChar char="•"/>
              <a:defRPr>
                <a:solidFill>
                  <a:srgbClr val="FFFFFF"/>
                </a:solidFill>
              </a:defRPr>
            </a:lvl8pPr>
            <a:lvl9pPr indent="-317500" lvl="8" marL="4114800" rtl="0">
              <a:lnSpc>
                <a:spcPct val="90000"/>
              </a:lnSpc>
              <a:spcBef>
                <a:spcPts val="40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4">
  <p:cSld name="21 | Blank-Slide v.3_2_1">
    <p:spTree>
      <p:nvGrpSpPr>
        <p:cNvPr id="1129" name="Shape 1129"/>
        <p:cNvGrpSpPr/>
        <p:nvPr/>
      </p:nvGrpSpPr>
      <p:grpSpPr>
        <a:xfrm>
          <a:off x="0" y="0"/>
          <a:ext cx="0" cy="0"/>
          <a:chOff x="0" y="0"/>
          <a:chExt cx="0" cy="0"/>
        </a:xfrm>
      </p:grpSpPr>
      <p:pic>
        <p:nvPicPr>
          <p:cNvPr id="1130" name="Google Shape;1130;p112"/>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1131" name="Google Shape;1131;p112"/>
          <p:cNvSpPr txBox="1"/>
          <p:nvPr>
            <p:ph idx="12" type="sldNum"/>
          </p:nvPr>
        </p:nvSpPr>
        <p:spPr>
          <a:xfrm>
            <a:off x="8556784" y="4749851"/>
            <a:ext cx="548700" cy="393600"/>
          </a:xfrm>
          <a:prstGeom prst="rect">
            <a:avLst/>
          </a:prstGeom>
          <a:noFill/>
          <a:ln>
            <a:noFill/>
          </a:ln>
        </p:spPr>
        <p:txBody>
          <a:bodyPr anchorCtr="0" anchor="t" bIns="25700" lIns="51425" spcFirstLastPara="1" rIns="51425" wrap="square" tIns="25700">
            <a:noAutofit/>
          </a:bodyPr>
          <a:lstStyle>
            <a:lvl1pPr indent="0" lvl="0"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1pPr>
            <a:lvl2pPr indent="0" lvl="1"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2pPr>
            <a:lvl3pPr indent="0" lvl="2"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3pPr>
            <a:lvl4pPr indent="0" lvl="3"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4pPr>
            <a:lvl5pPr indent="0" lvl="4"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5pPr>
            <a:lvl6pPr indent="0" lvl="5"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6pPr>
            <a:lvl7pPr indent="0" lvl="6"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7pPr>
            <a:lvl8pPr indent="0" lvl="7"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8pPr>
            <a:lvl9pPr indent="0" lvl="8"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
              <a:t>‹#›</a:t>
            </a:fld>
            <a:endParaRPr/>
          </a:p>
        </p:txBody>
      </p:sp>
      <p:sp>
        <p:nvSpPr>
          <p:cNvPr id="1132" name="Google Shape;1132;p112"/>
          <p:cNvSpPr/>
          <p:nvPr/>
        </p:nvSpPr>
        <p:spPr>
          <a:xfrm>
            <a:off x="634256" y="1111256"/>
            <a:ext cx="7777500" cy="438600"/>
          </a:xfrm>
          <a:prstGeom prst="rect">
            <a:avLst/>
          </a:prstGeom>
          <a:noFill/>
          <a:ln>
            <a:noFill/>
          </a:ln>
        </p:spPr>
        <p:txBody>
          <a:bodyPr anchorCtr="0" anchor="t" bIns="34275" lIns="68575" spcFirstLastPara="1" rIns="68575" wrap="square" tIns="34275">
            <a:noAutofit/>
          </a:bodyPr>
          <a:lstStyle/>
          <a:p>
            <a:pPr indent="0" lvl="0" marL="127000" rtl="0" algn="l">
              <a:lnSpc>
                <a:spcPct val="90000"/>
              </a:lnSpc>
              <a:spcBef>
                <a:spcPts val="0"/>
              </a:spcBef>
              <a:spcAft>
                <a:spcPts val="0"/>
              </a:spcAft>
              <a:buClr>
                <a:srgbClr val="000000"/>
              </a:buClr>
              <a:buSzPts val="1200"/>
              <a:buFont typeface="Archivo"/>
              <a:buNone/>
            </a:pPr>
            <a:r>
              <a:rPr lang="en" sz="1100">
                <a:solidFill>
                  <a:schemeClr val="lt1"/>
                </a:solidFill>
                <a:latin typeface="Archivo"/>
                <a:ea typeface="Archivo"/>
                <a:cs typeface="Archivo"/>
                <a:sym typeface="Archivo"/>
              </a:rPr>
              <a:t>Behind the couch burrow under covers cat snacks chase imaginary bugs claw drapes climb leg flop over give attitude hate dog hide when guests come over hopped up on goofballs hunt. </a:t>
            </a:r>
            <a:endParaRPr sz="1100">
              <a:solidFill>
                <a:schemeClr val="lt1"/>
              </a:solidFill>
              <a:latin typeface="Archivo"/>
              <a:ea typeface="Archivo"/>
              <a:cs typeface="Archivo"/>
              <a:sym typeface="Archivo"/>
            </a:endParaRPr>
          </a:p>
          <a:p>
            <a:pPr indent="0" lvl="0" marL="0" marR="0" rtl="0" algn="l">
              <a:lnSpc>
                <a:spcPct val="100000"/>
              </a:lnSpc>
              <a:spcBef>
                <a:spcPts val="0"/>
              </a:spcBef>
              <a:spcAft>
                <a:spcPts val="0"/>
              </a:spcAft>
              <a:buClr>
                <a:srgbClr val="000000"/>
              </a:buClr>
              <a:buSzPts val="1200"/>
              <a:buFont typeface="Archivo"/>
              <a:buNone/>
            </a:pPr>
            <a:r>
              <a:t/>
            </a:r>
            <a:endParaRPr sz="1100">
              <a:solidFill>
                <a:schemeClr val="lt1"/>
              </a:solidFill>
              <a:latin typeface="Archivo"/>
              <a:ea typeface="Archivo"/>
              <a:cs typeface="Archivo"/>
              <a:sym typeface="Archivo"/>
            </a:endParaRPr>
          </a:p>
        </p:txBody>
      </p:sp>
      <p:grpSp>
        <p:nvGrpSpPr>
          <p:cNvPr id="1133" name="Google Shape;1133;p112"/>
          <p:cNvGrpSpPr/>
          <p:nvPr/>
        </p:nvGrpSpPr>
        <p:grpSpPr>
          <a:xfrm>
            <a:off x="634277" y="1751660"/>
            <a:ext cx="3702032" cy="2611227"/>
            <a:chOff x="634473" y="1754671"/>
            <a:chExt cx="3702032" cy="3002100"/>
          </a:xfrm>
        </p:grpSpPr>
        <p:sp>
          <p:nvSpPr>
            <p:cNvPr id="1134" name="Google Shape;1134;p112"/>
            <p:cNvSpPr/>
            <p:nvPr/>
          </p:nvSpPr>
          <p:spPr>
            <a:xfrm>
              <a:off x="697205" y="1754671"/>
              <a:ext cx="3639300" cy="30021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12"/>
            <p:cNvSpPr/>
            <p:nvPr/>
          </p:nvSpPr>
          <p:spPr>
            <a:xfrm flipH="1">
              <a:off x="634473" y="1957188"/>
              <a:ext cx="2145300" cy="365400"/>
            </a:xfrm>
            <a:prstGeom prst="chevron">
              <a:avLst>
                <a:gd fmla="val 7547" name="adj"/>
              </a:avLst>
            </a:prstGeom>
            <a:solidFill>
              <a:schemeClr val="lt1"/>
            </a:solidFill>
            <a:ln>
              <a:noFill/>
            </a:ln>
          </p:spPr>
          <p:txBody>
            <a:bodyPr anchorCtr="0" anchor="ctr" bIns="45725" lIns="91425" spcFirstLastPara="1" rIns="91425" wrap="square" tIns="45725">
              <a:noAutofit/>
            </a:bodyPr>
            <a:lstStyle/>
            <a:p>
              <a:pPr indent="0" lvl="0" marL="0" marR="0" rtl="0" algn="l">
                <a:lnSpc>
                  <a:spcPct val="100000"/>
                </a:lnSpc>
                <a:spcBef>
                  <a:spcPts val="0"/>
                </a:spcBef>
                <a:spcAft>
                  <a:spcPts val="0"/>
                </a:spcAft>
                <a:buClr>
                  <a:srgbClr val="000000"/>
                </a:buClr>
                <a:buSzPts val="1400"/>
                <a:buFont typeface="Archivo"/>
                <a:buNone/>
              </a:pPr>
              <a:r>
                <a:rPr b="1" lang="en" sz="1400">
                  <a:solidFill>
                    <a:srgbClr val="FFFFFF"/>
                  </a:solidFill>
                  <a:latin typeface="Archivo"/>
                  <a:ea typeface="Archivo"/>
                  <a:cs typeface="Archivo"/>
                  <a:sym typeface="Archivo"/>
                </a:rPr>
                <a:t>TITLE</a:t>
              </a:r>
              <a:endParaRPr sz="1100"/>
            </a:p>
          </p:txBody>
        </p:sp>
        <p:sp>
          <p:nvSpPr>
            <p:cNvPr id="1136" name="Google Shape;1136;p112"/>
            <p:cNvSpPr/>
            <p:nvPr/>
          </p:nvSpPr>
          <p:spPr>
            <a:xfrm>
              <a:off x="697205" y="2733485"/>
              <a:ext cx="3156000" cy="971700"/>
            </a:xfrm>
            <a:prstGeom prst="rect">
              <a:avLst/>
            </a:prstGeom>
            <a:noFill/>
            <a:ln>
              <a:noFill/>
            </a:ln>
          </p:spPr>
          <p:txBody>
            <a:bodyPr anchorCtr="0" anchor="t" bIns="34275" lIns="68575" spcFirstLastPara="1" rIns="68575" wrap="square" tIns="34275">
              <a:noAutofit/>
            </a:bodyPr>
            <a:lstStyle/>
            <a:p>
              <a:pPr indent="0" lvl="0" marL="127000" marR="0" rtl="0" algn="l">
                <a:lnSpc>
                  <a:spcPct val="90000"/>
                </a:lnSpc>
                <a:spcBef>
                  <a:spcPts val="0"/>
                </a:spcBef>
                <a:spcAft>
                  <a:spcPts val="0"/>
                </a:spcAft>
                <a:buClr>
                  <a:srgbClr val="000000"/>
                </a:buClr>
                <a:buSzPts val="1200"/>
                <a:buFont typeface="Archivo"/>
                <a:buNone/>
              </a:pPr>
              <a:r>
                <a:rPr lang="en" sz="1400">
                  <a:solidFill>
                    <a:srgbClr val="222222"/>
                  </a:solidFill>
                  <a:latin typeface="Archivo"/>
                  <a:ea typeface="Archivo"/>
                  <a:cs typeface="Archivo"/>
                  <a:sym typeface="Archivo"/>
                </a:rPr>
                <a:t>Behind the couch burrow under covers cat snacks chase imaginary bugs claw drapes climb leg flop over give attitude hate dog hide when guests come over hopped up on goofballs hunt anything that moves intrigued by the shower </a:t>
              </a:r>
              <a:endParaRPr sz="1400">
                <a:latin typeface="Archivo"/>
                <a:ea typeface="Archivo"/>
                <a:cs typeface="Archivo"/>
                <a:sym typeface="Archivo"/>
              </a:endParaRPr>
            </a:p>
          </p:txBody>
        </p:sp>
      </p:grpSp>
      <p:grpSp>
        <p:nvGrpSpPr>
          <p:cNvPr id="1137" name="Google Shape;1137;p112"/>
          <p:cNvGrpSpPr/>
          <p:nvPr/>
        </p:nvGrpSpPr>
        <p:grpSpPr>
          <a:xfrm>
            <a:off x="4719886" y="1751662"/>
            <a:ext cx="3692108" cy="2611227"/>
            <a:chOff x="4719885" y="1932367"/>
            <a:chExt cx="3692108" cy="2611227"/>
          </a:xfrm>
        </p:grpSpPr>
        <p:grpSp>
          <p:nvGrpSpPr>
            <p:cNvPr id="1138" name="Google Shape;1138;p112"/>
            <p:cNvGrpSpPr/>
            <p:nvPr/>
          </p:nvGrpSpPr>
          <p:grpSpPr>
            <a:xfrm>
              <a:off x="4719885" y="1932367"/>
              <a:ext cx="3692108" cy="2611227"/>
              <a:chOff x="292933" y="1754671"/>
              <a:chExt cx="3692108" cy="3002100"/>
            </a:xfrm>
          </p:grpSpPr>
          <p:sp>
            <p:nvSpPr>
              <p:cNvPr id="1139" name="Google Shape;1139;p112"/>
              <p:cNvSpPr/>
              <p:nvPr/>
            </p:nvSpPr>
            <p:spPr>
              <a:xfrm>
                <a:off x="345741" y="1754671"/>
                <a:ext cx="3639300" cy="30021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12"/>
              <p:cNvSpPr/>
              <p:nvPr/>
            </p:nvSpPr>
            <p:spPr>
              <a:xfrm flipH="1">
                <a:off x="292933" y="1945340"/>
                <a:ext cx="2146500" cy="365400"/>
              </a:xfrm>
              <a:prstGeom prst="chevron">
                <a:avLst>
                  <a:gd fmla="val 7547" name="adj"/>
                </a:avLst>
              </a:prstGeom>
              <a:solidFill>
                <a:schemeClr val="lt1"/>
              </a:solidFill>
              <a:ln>
                <a:noFill/>
              </a:ln>
            </p:spPr>
            <p:txBody>
              <a:bodyPr anchorCtr="0" anchor="ctr" bIns="45725" lIns="91425" spcFirstLastPara="1" rIns="91425" wrap="square" tIns="45725">
                <a:noAutofit/>
              </a:bodyPr>
              <a:lstStyle/>
              <a:p>
                <a:pPr indent="0" lvl="0" marL="0" marR="0" rtl="0" algn="l">
                  <a:lnSpc>
                    <a:spcPct val="100000"/>
                  </a:lnSpc>
                  <a:spcBef>
                    <a:spcPts val="0"/>
                  </a:spcBef>
                  <a:spcAft>
                    <a:spcPts val="0"/>
                  </a:spcAft>
                  <a:buClr>
                    <a:srgbClr val="000000"/>
                  </a:buClr>
                  <a:buSzPts val="1400"/>
                  <a:buFont typeface="Archivo"/>
                  <a:buNone/>
                </a:pPr>
                <a:r>
                  <a:rPr b="1" lang="en" sz="1400">
                    <a:solidFill>
                      <a:srgbClr val="FFFFFF"/>
                    </a:solidFill>
                    <a:latin typeface="Archivo"/>
                    <a:ea typeface="Archivo"/>
                    <a:cs typeface="Archivo"/>
                    <a:sym typeface="Archivo"/>
                  </a:rPr>
                  <a:t>TITLE</a:t>
                </a:r>
                <a:endParaRPr sz="1100"/>
              </a:p>
            </p:txBody>
          </p:sp>
        </p:grpSp>
        <p:sp>
          <p:nvSpPr>
            <p:cNvPr id="1141" name="Google Shape;1141;p112"/>
            <p:cNvSpPr/>
            <p:nvPr/>
          </p:nvSpPr>
          <p:spPr>
            <a:xfrm>
              <a:off x="4772693" y="2783697"/>
              <a:ext cx="3196800" cy="1426800"/>
            </a:xfrm>
            <a:prstGeom prst="rect">
              <a:avLst/>
            </a:prstGeom>
            <a:noFill/>
            <a:ln>
              <a:noFill/>
            </a:ln>
          </p:spPr>
          <p:txBody>
            <a:bodyPr anchorCtr="0" anchor="t" bIns="34275" lIns="68575" spcFirstLastPara="1" rIns="68575" wrap="square" tIns="34275">
              <a:noAutofit/>
            </a:bodyPr>
            <a:lstStyle/>
            <a:p>
              <a:pPr indent="0" lvl="0" marL="127000" rtl="0" algn="l">
                <a:lnSpc>
                  <a:spcPct val="90000"/>
                </a:lnSpc>
                <a:spcBef>
                  <a:spcPts val="0"/>
                </a:spcBef>
                <a:spcAft>
                  <a:spcPts val="0"/>
                </a:spcAft>
                <a:buClr>
                  <a:srgbClr val="000000"/>
                </a:buClr>
                <a:buSzPts val="1200"/>
                <a:buFont typeface="Archivo"/>
                <a:buNone/>
              </a:pPr>
              <a:r>
                <a:rPr lang="en" sz="1400">
                  <a:solidFill>
                    <a:srgbClr val="222222"/>
                  </a:solidFill>
                  <a:latin typeface="Archivo"/>
                  <a:ea typeface="Archivo"/>
                  <a:cs typeface="Archivo"/>
                  <a:sym typeface="Archivo"/>
                </a:rPr>
                <a:t>Behind the couch burrow under covers cat snacks chase imaginary bugs claw drapes climb leg flop over give attitude hate dog hide when guests come over hopped up on goofballs hunt anything that moves intrigued by the shower </a:t>
              </a:r>
              <a:endParaRPr sz="1400">
                <a:latin typeface="Archivo"/>
                <a:ea typeface="Archivo"/>
                <a:cs typeface="Archivo"/>
                <a:sym typeface="Archivo"/>
              </a:endParaRPr>
            </a:p>
            <a:p>
              <a:pPr indent="0" lvl="0" marL="127000" marR="0" rtl="0" algn="l">
                <a:lnSpc>
                  <a:spcPct val="90000"/>
                </a:lnSpc>
                <a:spcBef>
                  <a:spcPts val="0"/>
                </a:spcBef>
                <a:spcAft>
                  <a:spcPts val="0"/>
                </a:spcAft>
                <a:buClr>
                  <a:srgbClr val="000000"/>
                </a:buClr>
                <a:buSzPts val="1200"/>
                <a:buFont typeface="Archivo"/>
                <a:buNone/>
              </a:pPr>
              <a:r>
                <a:t/>
              </a:r>
              <a:endParaRPr sz="1400">
                <a:solidFill>
                  <a:srgbClr val="191716"/>
                </a:solidFill>
                <a:latin typeface="Archivo"/>
                <a:ea typeface="Archivo"/>
                <a:cs typeface="Archivo"/>
                <a:sym typeface="Archivo"/>
              </a:endParaRPr>
            </a:p>
          </p:txBody>
        </p:sp>
      </p:grpSp>
      <p:pic>
        <p:nvPicPr>
          <p:cNvPr id="1142" name="Google Shape;1142;p112"/>
          <p:cNvPicPr preferRelativeResize="0"/>
          <p:nvPr/>
        </p:nvPicPr>
        <p:blipFill rotWithShape="1">
          <a:blip r:embed="rId3">
            <a:alphaModFix/>
          </a:blip>
          <a:srcRect b="0" l="0" r="0" t="0"/>
          <a:stretch/>
        </p:blipFill>
        <p:spPr>
          <a:xfrm>
            <a:off x="4332449" y="4663440"/>
            <a:ext cx="475080" cy="268647"/>
          </a:xfrm>
          <a:prstGeom prst="rect">
            <a:avLst/>
          </a:prstGeom>
          <a:noFill/>
          <a:ln>
            <a:noFill/>
          </a:ln>
        </p:spPr>
      </p:pic>
      <p:sp>
        <p:nvSpPr>
          <p:cNvPr id="1143" name="Google Shape;1143;p112"/>
          <p:cNvSpPr txBox="1"/>
          <p:nvPr/>
        </p:nvSpPr>
        <p:spPr>
          <a:xfrm>
            <a:off x="2912400" y="466613"/>
            <a:ext cx="3319200" cy="558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3500">
                <a:latin typeface="Barlow Condensed"/>
                <a:ea typeface="Barlow Condensed"/>
                <a:cs typeface="Barlow Condensed"/>
                <a:sym typeface="Barlow Condensed"/>
              </a:rPr>
              <a:t>VIEW &gt; MASTER</a:t>
            </a:r>
            <a:endParaRPr b="1" sz="3500">
              <a:latin typeface="Barlow Condensed"/>
              <a:ea typeface="Barlow Condensed"/>
              <a:cs typeface="Barlow Condensed"/>
              <a:sym typeface="Barlow Condensed"/>
            </a:endParaRPr>
          </a:p>
        </p:txBody>
      </p:sp>
      <p:sp>
        <p:nvSpPr>
          <p:cNvPr id="1144" name="Google Shape;1144;p112"/>
          <p:cNvSpPr txBox="1"/>
          <p:nvPr/>
        </p:nvSpPr>
        <p:spPr>
          <a:xfrm>
            <a:off x="2594168" y="288759"/>
            <a:ext cx="3955800" cy="279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Barlow Condensed Medium"/>
                <a:ea typeface="Barlow Condensed Medium"/>
                <a:cs typeface="Barlow Condensed Medium"/>
                <a:sym typeface="Barlow Condensed Medium"/>
              </a:rPr>
              <a:t>TO EDIT SLIDE:</a:t>
            </a:r>
            <a:endParaRPr sz="1100">
              <a:latin typeface="Barlow Condensed Medium"/>
              <a:ea typeface="Barlow Condensed Medium"/>
              <a:cs typeface="Barlow Condensed Medium"/>
              <a:sym typeface="Barlow Condensed Medium"/>
            </a:endParaRPr>
          </a:p>
        </p:txBody>
      </p:sp>
      <p:sp>
        <p:nvSpPr>
          <p:cNvPr id="1145" name="Google Shape;1145;p11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46" name="Google Shape;1146;p11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147" name="Google Shape;1147;p11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5">
  <p:cSld name="Blank-Slide-Building">
    <p:spTree>
      <p:nvGrpSpPr>
        <p:cNvPr id="1148" name="Shape 1148"/>
        <p:cNvGrpSpPr/>
        <p:nvPr/>
      </p:nvGrpSpPr>
      <p:grpSpPr>
        <a:xfrm>
          <a:off x="0" y="0"/>
          <a:ext cx="0" cy="0"/>
          <a:chOff x="0" y="0"/>
          <a:chExt cx="0" cy="0"/>
        </a:xfrm>
      </p:grpSpPr>
      <p:pic>
        <p:nvPicPr>
          <p:cNvPr id="1149" name="Google Shape;1149;p113"/>
          <p:cNvPicPr preferRelativeResize="0"/>
          <p:nvPr/>
        </p:nvPicPr>
        <p:blipFill rotWithShape="1">
          <a:blip r:embed="rId2">
            <a:alphaModFix/>
          </a:blip>
          <a:srcRect b="0" l="0" r="0" t="0"/>
          <a:stretch/>
        </p:blipFill>
        <p:spPr>
          <a:xfrm>
            <a:off x="5469673" y="0"/>
            <a:ext cx="3667124" cy="5143500"/>
          </a:xfrm>
          <a:prstGeom prst="rect">
            <a:avLst/>
          </a:prstGeom>
          <a:noFill/>
          <a:ln>
            <a:noFill/>
          </a:ln>
        </p:spPr>
      </p:pic>
      <p:sp>
        <p:nvSpPr>
          <p:cNvPr id="1150" name="Google Shape;1150;p113"/>
          <p:cNvSpPr/>
          <p:nvPr/>
        </p:nvSpPr>
        <p:spPr>
          <a:xfrm>
            <a:off x="-1" y="-1"/>
            <a:ext cx="5469900" cy="5143500"/>
          </a:xfrm>
          <a:prstGeom prst="rect">
            <a:avLst/>
          </a:prstGeom>
          <a:solidFill>
            <a:srgbClr val="DFDFDF"/>
          </a:solidFill>
          <a:ln cap="flat" cmpd="sng" w="12700">
            <a:solidFill>
              <a:srgbClr val="DFDFD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51" name="Google Shape;1151;p113"/>
          <p:cNvSpPr txBox="1"/>
          <p:nvPr>
            <p:ph idx="1" type="body"/>
          </p:nvPr>
        </p:nvSpPr>
        <p:spPr>
          <a:xfrm>
            <a:off x="252797" y="368305"/>
            <a:ext cx="4434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52" name="Google Shape;1152;p113"/>
          <p:cNvSpPr txBox="1"/>
          <p:nvPr>
            <p:ph idx="2" type="body"/>
          </p:nvPr>
        </p:nvSpPr>
        <p:spPr>
          <a:xfrm>
            <a:off x="318206" y="1124165"/>
            <a:ext cx="4084500" cy="3822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3F4753"/>
              </a:buClr>
              <a:buSzPts val="1400"/>
              <a:buChar char="•"/>
              <a:defRPr sz="1400">
                <a:solidFill>
                  <a:srgbClr val="3F4753"/>
                </a:solidFill>
              </a:defRPr>
            </a:lvl1pPr>
            <a:lvl2pPr indent="-317500" lvl="1" marL="914400" rtl="0" algn="l">
              <a:lnSpc>
                <a:spcPct val="90000"/>
              </a:lnSpc>
              <a:spcBef>
                <a:spcPts val="400"/>
              </a:spcBef>
              <a:spcAft>
                <a:spcPts val="0"/>
              </a:spcAft>
              <a:buClr>
                <a:srgbClr val="3F4753"/>
              </a:buClr>
              <a:buSzPts val="1400"/>
              <a:buChar char="•"/>
              <a:defRPr sz="1400">
                <a:solidFill>
                  <a:srgbClr val="3F4753"/>
                </a:solidFill>
              </a:defRPr>
            </a:lvl2pPr>
            <a:lvl3pPr indent="-317500" lvl="2" marL="1371600" rtl="0" algn="l">
              <a:lnSpc>
                <a:spcPct val="90000"/>
              </a:lnSpc>
              <a:spcBef>
                <a:spcPts val="400"/>
              </a:spcBef>
              <a:spcAft>
                <a:spcPts val="0"/>
              </a:spcAft>
              <a:buClr>
                <a:srgbClr val="3F4753"/>
              </a:buClr>
              <a:buSzPts val="1400"/>
              <a:buChar char="•"/>
              <a:defRPr sz="1400">
                <a:solidFill>
                  <a:srgbClr val="3F4753"/>
                </a:solidFill>
              </a:defRPr>
            </a:lvl3pPr>
            <a:lvl4pPr indent="-317500" lvl="3" marL="1828800" rtl="0" algn="l">
              <a:lnSpc>
                <a:spcPct val="90000"/>
              </a:lnSpc>
              <a:spcBef>
                <a:spcPts val="400"/>
              </a:spcBef>
              <a:spcAft>
                <a:spcPts val="0"/>
              </a:spcAft>
              <a:buClr>
                <a:srgbClr val="3F4753"/>
              </a:buClr>
              <a:buSzPts val="1400"/>
              <a:buChar char="•"/>
              <a:defRPr sz="1400">
                <a:solidFill>
                  <a:srgbClr val="3F4753"/>
                </a:solidFill>
              </a:defRPr>
            </a:lvl4pPr>
            <a:lvl5pPr indent="-317500" lvl="4" marL="2286000" rtl="0" algn="l">
              <a:lnSpc>
                <a:spcPct val="90000"/>
              </a:lnSpc>
              <a:spcBef>
                <a:spcPts val="400"/>
              </a:spcBef>
              <a:spcAft>
                <a:spcPts val="0"/>
              </a:spcAft>
              <a:buClr>
                <a:srgbClr val="3F4753"/>
              </a:buClr>
              <a:buSzPts val="1400"/>
              <a:buChar char="•"/>
              <a:defRPr sz="1400">
                <a:solidFill>
                  <a:srgbClr val="3F4753"/>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153" name="Google Shape;1153;p113"/>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cxnSp>
        <p:nvCxnSpPr>
          <p:cNvPr id="1154" name="Google Shape;1154;p113"/>
          <p:cNvCxnSpPr/>
          <p:nvPr/>
        </p:nvCxnSpPr>
        <p:spPr>
          <a:xfrm>
            <a:off x="323744" y="272855"/>
            <a:ext cx="1907400" cy="0"/>
          </a:xfrm>
          <a:prstGeom prst="straightConnector1">
            <a:avLst/>
          </a:prstGeom>
          <a:noFill/>
          <a:ln cap="flat" cmpd="sng" w="38100">
            <a:solidFill>
              <a:schemeClr val="accent1"/>
            </a:solidFill>
            <a:prstDash val="solid"/>
            <a:miter lim="800000"/>
            <a:headEnd len="sm" w="sm" type="none"/>
            <a:tailEnd len="sm" w="sm" type="none"/>
          </a:ln>
        </p:spPr>
      </p:cxnSp>
      <p:pic>
        <p:nvPicPr>
          <p:cNvPr id="1155" name="Google Shape;1155;p113"/>
          <p:cNvPicPr preferRelativeResize="0"/>
          <p:nvPr/>
        </p:nvPicPr>
        <p:blipFill rotWithShape="1">
          <a:blip r:embed="rId4">
            <a:alphaModFix/>
          </a:blip>
          <a:srcRect b="0" l="0" r="0" t="0"/>
          <a:stretch/>
        </p:blipFill>
        <p:spPr>
          <a:xfrm>
            <a:off x="6074707" y="1017527"/>
            <a:ext cx="2219325" cy="2667000"/>
          </a:xfrm>
          <a:prstGeom prst="rect">
            <a:avLst/>
          </a:prstGeom>
          <a:noFill/>
          <a:ln>
            <a:noFill/>
          </a:ln>
        </p:spPr>
      </p:pic>
      <p:sp>
        <p:nvSpPr>
          <p:cNvPr id="1156" name="Google Shape;1156;p11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FFFFF"/>
                </a:solidFill>
              </a:defRPr>
            </a:lvl1pPr>
            <a:lvl2pPr lvl="1" rtl="0">
              <a:buNone/>
              <a:defRPr b="1" sz="1000">
                <a:solidFill>
                  <a:srgbClr val="FFFFFF"/>
                </a:solidFill>
              </a:defRPr>
            </a:lvl2pPr>
            <a:lvl3pPr lvl="2" rtl="0">
              <a:buNone/>
              <a:defRPr b="1" sz="1000">
                <a:solidFill>
                  <a:srgbClr val="FFFFFF"/>
                </a:solidFill>
              </a:defRPr>
            </a:lvl3pPr>
            <a:lvl4pPr lvl="3" rtl="0">
              <a:buNone/>
              <a:defRPr b="1" sz="1000">
                <a:solidFill>
                  <a:srgbClr val="FFFFFF"/>
                </a:solidFill>
              </a:defRPr>
            </a:lvl4pPr>
            <a:lvl5pPr lvl="4" rtl="0">
              <a:buNone/>
              <a:defRPr b="1" sz="1000">
                <a:solidFill>
                  <a:srgbClr val="FFFFFF"/>
                </a:solidFill>
              </a:defRPr>
            </a:lvl5pPr>
            <a:lvl6pPr lvl="5" rtl="0">
              <a:buNone/>
              <a:defRPr b="1" sz="1000">
                <a:solidFill>
                  <a:srgbClr val="FFFFFF"/>
                </a:solidFill>
              </a:defRPr>
            </a:lvl6pPr>
            <a:lvl7pPr lvl="6" rtl="0">
              <a:buNone/>
              <a:defRPr b="1" sz="1000">
                <a:solidFill>
                  <a:srgbClr val="FFFFFF"/>
                </a:solidFill>
              </a:defRPr>
            </a:lvl7pPr>
            <a:lvl8pPr lvl="7" rtl="0">
              <a:buNone/>
              <a:defRPr b="1" sz="1000">
                <a:solidFill>
                  <a:srgbClr val="FFFFFF"/>
                </a:solidFill>
              </a:defRPr>
            </a:lvl8pPr>
            <a:lvl9pPr lvl="8" rtl="0">
              <a:buNone/>
              <a:defRPr b="1"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7">
  <p:cSld name="Blank-Slide-Building-2_1">
    <p:spTree>
      <p:nvGrpSpPr>
        <p:cNvPr id="1157" name="Shape 1157"/>
        <p:cNvGrpSpPr/>
        <p:nvPr/>
      </p:nvGrpSpPr>
      <p:grpSpPr>
        <a:xfrm>
          <a:off x="0" y="0"/>
          <a:ext cx="0" cy="0"/>
          <a:chOff x="0" y="0"/>
          <a:chExt cx="0" cy="0"/>
        </a:xfrm>
      </p:grpSpPr>
      <p:sp>
        <p:nvSpPr>
          <p:cNvPr id="1158" name="Google Shape;1158;p114"/>
          <p:cNvSpPr txBox="1"/>
          <p:nvPr>
            <p:ph idx="1" type="body"/>
          </p:nvPr>
        </p:nvSpPr>
        <p:spPr>
          <a:xfrm>
            <a:off x="6865025" y="354320"/>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59" name="Google Shape;1159;p114"/>
          <p:cNvSpPr txBox="1"/>
          <p:nvPr>
            <p:ph idx="2" type="body"/>
          </p:nvPr>
        </p:nvSpPr>
        <p:spPr>
          <a:xfrm>
            <a:off x="206881" y="3407271"/>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0" name="Google Shape;1160;p114"/>
          <p:cNvSpPr txBox="1"/>
          <p:nvPr>
            <p:ph idx="3" type="body"/>
          </p:nvPr>
        </p:nvSpPr>
        <p:spPr>
          <a:xfrm>
            <a:off x="5774317" y="2549150"/>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1" name="Google Shape;1161;p114"/>
          <p:cNvSpPr txBox="1"/>
          <p:nvPr>
            <p:ph idx="4" type="body"/>
          </p:nvPr>
        </p:nvSpPr>
        <p:spPr>
          <a:xfrm>
            <a:off x="6865025" y="704867"/>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2" name="Google Shape;1162;p114"/>
          <p:cNvSpPr txBox="1"/>
          <p:nvPr>
            <p:ph idx="5" type="body"/>
          </p:nvPr>
        </p:nvSpPr>
        <p:spPr>
          <a:xfrm>
            <a:off x="5774317" y="2907826"/>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3" name="Google Shape;1163;p114"/>
          <p:cNvSpPr txBox="1"/>
          <p:nvPr>
            <p:ph idx="6" type="body"/>
          </p:nvPr>
        </p:nvSpPr>
        <p:spPr>
          <a:xfrm>
            <a:off x="206881" y="3767197"/>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4" name="Google Shape;1164;p114"/>
          <p:cNvSpPr txBox="1"/>
          <p:nvPr>
            <p:ph idx="7" type="body"/>
          </p:nvPr>
        </p:nvSpPr>
        <p:spPr>
          <a:xfrm>
            <a:off x="323744" y="368305"/>
            <a:ext cx="4359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5" name="Google Shape;1165;p114"/>
          <p:cNvSpPr txBox="1"/>
          <p:nvPr>
            <p:ph idx="8" type="body"/>
          </p:nvPr>
        </p:nvSpPr>
        <p:spPr>
          <a:xfrm>
            <a:off x="746189" y="1984309"/>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6" name="Google Shape;1166;p114"/>
          <p:cNvSpPr txBox="1"/>
          <p:nvPr>
            <p:ph idx="9" type="body"/>
          </p:nvPr>
        </p:nvSpPr>
        <p:spPr>
          <a:xfrm>
            <a:off x="746189" y="2344235"/>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167" name="Google Shape;1167;p114"/>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pic>
        <p:nvPicPr>
          <p:cNvPr id="1168" name="Google Shape;1168;p114"/>
          <p:cNvPicPr preferRelativeResize="0"/>
          <p:nvPr/>
        </p:nvPicPr>
        <p:blipFill rotWithShape="1">
          <a:blip r:embed="rId3">
            <a:alphaModFix/>
          </a:blip>
          <a:srcRect b="0" l="0" r="0" t="0"/>
          <a:stretch/>
        </p:blipFill>
        <p:spPr>
          <a:xfrm>
            <a:off x="4779647" y="0"/>
            <a:ext cx="1809750" cy="2105024"/>
          </a:xfrm>
          <a:prstGeom prst="rect">
            <a:avLst/>
          </a:prstGeom>
          <a:noFill/>
          <a:ln>
            <a:noFill/>
          </a:ln>
        </p:spPr>
      </p:pic>
      <p:pic>
        <p:nvPicPr>
          <p:cNvPr id="1169" name="Google Shape;1169;p114"/>
          <p:cNvPicPr preferRelativeResize="0"/>
          <p:nvPr/>
        </p:nvPicPr>
        <p:blipFill rotWithShape="1">
          <a:blip r:embed="rId4">
            <a:alphaModFix/>
          </a:blip>
          <a:srcRect b="0" l="0" r="0" t="0"/>
          <a:stretch/>
        </p:blipFill>
        <p:spPr>
          <a:xfrm>
            <a:off x="3361367" y="2066326"/>
            <a:ext cx="2228850" cy="2676525"/>
          </a:xfrm>
          <a:prstGeom prst="rect">
            <a:avLst/>
          </a:prstGeom>
          <a:noFill/>
          <a:ln>
            <a:noFill/>
          </a:ln>
        </p:spPr>
      </p:pic>
      <p:sp>
        <p:nvSpPr>
          <p:cNvPr id="1170" name="Google Shape;1170;p114"/>
          <p:cNvSpPr txBox="1"/>
          <p:nvPr>
            <p:ph idx="12" type="sldNum"/>
          </p:nvPr>
        </p:nvSpPr>
        <p:spPr>
          <a:xfrm>
            <a:off x="8529090"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171" name="Google Shape;1171;p11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72" name="Google Shape;1172;p11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1173" name="Google Shape;1173;p11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0">
  <p:cSld name="Blank-Slide-Water-2_1_1">
    <p:bg>
      <p:bgPr>
        <a:solidFill>
          <a:srgbClr val="E9E9E9"/>
        </a:solidFill>
      </p:bgPr>
    </p:bg>
    <p:spTree>
      <p:nvGrpSpPr>
        <p:cNvPr id="1174" name="Shape 1174"/>
        <p:cNvGrpSpPr/>
        <p:nvPr/>
      </p:nvGrpSpPr>
      <p:grpSpPr>
        <a:xfrm>
          <a:off x="0" y="0"/>
          <a:ext cx="0" cy="0"/>
          <a:chOff x="0" y="0"/>
          <a:chExt cx="0" cy="0"/>
        </a:xfrm>
      </p:grpSpPr>
      <p:pic>
        <p:nvPicPr>
          <p:cNvPr id="1175" name="Google Shape;1175;p115"/>
          <p:cNvPicPr preferRelativeResize="0"/>
          <p:nvPr/>
        </p:nvPicPr>
        <p:blipFill rotWithShape="1">
          <a:blip r:embed="rId2">
            <a:alphaModFix/>
          </a:blip>
          <a:srcRect b="0" l="-2284" r="15749" t="0"/>
          <a:stretch/>
        </p:blipFill>
        <p:spPr>
          <a:xfrm>
            <a:off x="4278975" y="0"/>
            <a:ext cx="4867181" cy="5143500"/>
          </a:xfrm>
          <a:prstGeom prst="rect">
            <a:avLst/>
          </a:prstGeom>
          <a:noFill/>
          <a:ln>
            <a:noFill/>
          </a:ln>
        </p:spPr>
      </p:pic>
      <p:sp>
        <p:nvSpPr>
          <p:cNvPr id="1176" name="Google Shape;1176;p115"/>
          <p:cNvSpPr txBox="1"/>
          <p:nvPr>
            <p:ph idx="1" type="body"/>
          </p:nvPr>
        </p:nvSpPr>
        <p:spPr>
          <a:xfrm>
            <a:off x="229031" y="1787681"/>
            <a:ext cx="4286700" cy="3224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sz="1400"/>
            </a:lvl2pPr>
            <a:lvl3pPr indent="-317500" lvl="2" marL="1371600" rtl="0" algn="l">
              <a:lnSpc>
                <a:spcPct val="90000"/>
              </a:lnSpc>
              <a:spcBef>
                <a:spcPts val="400"/>
              </a:spcBef>
              <a:spcAft>
                <a:spcPts val="0"/>
              </a:spcAft>
              <a:buClr>
                <a:srgbClr val="3A3838"/>
              </a:buClr>
              <a:buSzPts val="1400"/>
              <a:buChar char="•"/>
              <a:defRPr sz="1400"/>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177" name="Google Shape;1177;p115"/>
          <p:cNvCxnSpPr/>
          <p:nvPr/>
        </p:nvCxnSpPr>
        <p:spPr>
          <a:xfrm>
            <a:off x="314325" y="342900"/>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178" name="Google Shape;1178;p115"/>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179" name="Google Shape;1179;p115"/>
          <p:cNvSpPr txBox="1"/>
          <p:nvPr/>
        </p:nvSpPr>
        <p:spPr>
          <a:xfrm>
            <a:off x="8597378" y="4749757"/>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757070"/>
                </a:solidFill>
                <a:latin typeface="Barlow Condensed"/>
                <a:ea typeface="Barlow Condensed"/>
                <a:cs typeface="Barlow Condensed"/>
                <a:sym typeface="Barlow Condensed"/>
              </a:rPr>
              <a:t>‹#›</a:t>
            </a:fld>
            <a:endParaRPr sz="1000">
              <a:solidFill>
                <a:srgbClr val="757070"/>
              </a:solidFill>
              <a:latin typeface="Barlow Condensed"/>
              <a:ea typeface="Barlow Condensed"/>
              <a:cs typeface="Barlow Condensed"/>
              <a:sym typeface="Barlow Condensed"/>
            </a:endParaRPr>
          </a:p>
        </p:txBody>
      </p:sp>
      <p:pic>
        <p:nvPicPr>
          <p:cNvPr id="1180" name="Google Shape;1180;p115"/>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181" name="Google Shape;1181;p11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82" name="Google Shape;1182;p11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183" name="Google Shape;1183;p11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3">
  <p:cSld name="Blank-Slide-7">
    <p:bg>
      <p:bgPr>
        <a:solidFill>
          <a:schemeClr val="accent5">
            <a:alpha val="94900"/>
          </a:schemeClr>
        </a:solidFill>
      </p:bgPr>
    </p:bg>
    <p:spTree>
      <p:nvGrpSpPr>
        <p:cNvPr id="1184" name="Shape 1184"/>
        <p:cNvGrpSpPr/>
        <p:nvPr/>
      </p:nvGrpSpPr>
      <p:grpSpPr>
        <a:xfrm>
          <a:off x="0" y="0"/>
          <a:ext cx="0" cy="0"/>
          <a:chOff x="0" y="0"/>
          <a:chExt cx="0" cy="0"/>
        </a:xfrm>
      </p:grpSpPr>
      <p:pic>
        <p:nvPicPr>
          <p:cNvPr id="1185" name="Google Shape;1185;p116"/>
          <p:cNvPicPr preferRelativeResize="0"/>
          <p:nvPr/>
        </p:nvPicPr>
        <p:blipFill>
          <a:blip r:embed="rId2">
            <a:alphaModFix/>
          </a:blip>
          <a:stretch>
            <a:fillRect/>
          </a:stretch>
        </p:blipFill>
        <p:spPr>
          <a:xfrm>
            <a:off x="0" y="0"/>
            <a:ext cx="9153144" cy="5143500"/>
          </a:xfrm>
          <a:prstGeom prst="rect">
            <a:avLst/>
          </a:prstGeom>
          <a:noFill/>
          <a:ln>
            <a:noFill/>
          </a:ln>
        </p:spPr>
      </p:pic>
      <p:sp>
        <p:nvSpPr>
          <p:cNvPr id="1186" name="Google Shape;1186;p116"/>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400"/>
              <a:buNone/>
              <a:defRPr sz="2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1187" name="Google Shape;1187;p116"/>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900"/>
              <a:buNone/>
              <a:defRPr i="0" sz="9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1188" name="Google Shape;1188;p116"/>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1189" name="Google Shape;1189;p11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90" name="Google Shape;1190;p11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91" name="Google Shape;1191;p11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192" name="Google Shape;1192;p11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8">
  <p:cSld name="Blank-Slide-13">
    <p:bg>
      <p:bgPr>
        <a:solidFill>
          <a:srgbClr val="F0EFEF"/>
        </a:solidFill>
      </p:bgPr>
    </p:bg>
    <p:spTree>
      <p:nvGrpSpPr>
        <p:cNvPr id="1193" name="Shape 1193"/>
        <p:cNvGrpSpPr/>
        <p:nvPr/>
      </p:nvGrpSpPr>
      <p:grpSpPr>
        <a:xfrm>
          <a:off x="0" y="0"/>
          <a:ext cx="0" cy="0"/>
          <a:chOff x="0" y="0"/>
          <a:chExt cx="0" cy="0"/>
        </a:xfrm>
      </p:grpSpPr>
      <p:pic>
        <p:nvPicPr>
          <p:cNvPr id="1194" name="Google Shape;1194;p117"/>
          <p:cNvPicPr preferRelativeResize="0"/>
          <p:nvPr/>
        </p:nvPicPr>
        <p:blipFill rotWithShape="1">
          <a:blip r:embed="rId2">
            <a:alphaModFix/>
          </a:blip>
          <a:srcRect b="0" l="0" r="497" t="0"/>
          <a:stretch/>
        </p:blipFill>
        <p:spPr>
          <a:xfrm>
            <a:off x="0" y="13325"/>
            <a:ext cx="9144002" cy="5142563"/>
          </a:xfrm>
          <a:prstGeom prst="rect">
            <a:avLst/>
          </a:prstGeom>
          <a:noFill/>
          <a:ln>
            <a:noFill/>
          </a:ln>
        </p:spPr>
      </p:pic>
      <p:sp>
        <p:nvSpPr>
          <p:cNvPr id="1195" name="Google Shape;1195;p117"/>
          <p:cNvSpPr txBox="1"/>
          <p:nvPr>
            <p:ph idx="1" type="body"/>
          </p:nvPr>
        </p:nvSpPr>
        <p:spPr>
          <a:xfrm>
            <a:off x="1124712" y="1210975"/>
            <a:ext cx="6894600" cy="1771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1500"/>
              <a:buNone/>
              <a:defRPr i="0" sz="1500">
                <a:solidFill>
                  <a:schemeClr val="lt1"/>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196" name="Google Shape;1196;p117"/>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197" name="Google Shape;1197;p117"/>
          <p:cNvSpPr txBox="1"/>
          <p:nvPr>
            <p:ph type="title"/>
          </p:nvPr>
        </p:nvSpPr>
        <p:spPr>
          <a:xfrm>
            <a:off x="3300844" y="377606"/>
            <a:ext cx="2542200" cy="651900"/>
          </a:xfrm>
          <a:prstGeom prst="rect">
            <a:avLst/>
          </a:prstGeom>
          <a:solidFill>
            <a:srgbClr val="D73F3E"/>
          </a:solidFill>
        </p:spPr>
        <p:txBody>
          <a:bodyPr anchorCtr="0" anchor="ctr" bIns="34275" lIns="68575" spcFirstLastPara="1" rIns="68575" wrap="square" tIns="34275">
            <a:noAutofit/>
          </a:bodyPr>
          <a:lstStyle>
            <a:lvl1pPr lvl="0" rtl="0" algn="ctr">
              <a:spcBef>
                <a:spcPts val="0"/>
              </a:spcBef>
              <a:spcAft>
                <a:spcPts val="0"/>
              </a:spcAft>
              <a:buNone/>
              <a:defRPr sz="2700">
                <a:solidFill>
                  <a:srgbClr val="FFFFFF"/>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198" name="Google Shape;1198;p11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FFFFF"/>
                </a:solidFill>
              </a:defRPr>
            </a:lvl1pPr>
            <a:lvl2pPr lvl="1" rtl="0">
              <a:buNone/>
              <a:defRPr b="1" sz="1000">
                <a:solidFill>
                  <a:srgbClr val="FFFFFF"/>
                </a:solidFill>
              </a:defRPr>
            </a:lvl2pPr>
            <a:lvl3pPr lvl="2" rtl="0">
              <a:buNone/>
              <a:defRPr b="1" sz="1000">
                <a:solidFill>
                  <a:srgbClr val="FFFFFF"/>
                </a:solidFill>
              </a:defRPr>
            </a:lvl3pPr>
            <a:lvl4pPr lvl="3" rtl="0">
              <a:buNone/>
              <a:defRPr b="1" sz="1000">
                <a:solidFill>
                  <a:srgbClr val="FFFFFF"/>
                </a:solidFill>
              </a:defRPr>
            </a:lvl4pPr>
            <a:lvl5pPr lvl="4" rtl="0">
              <a:buNone/>
              <a:defRPr b="1" sz="1000">
                <a:solidFill>
                  <a:srgbClr val="FFFFFF"/>
                </a:solidFill>
              </a:defRPr>
            </a:lvl5pPr>
            <a:lvl6pPr lvl="5" rtl="0">
              <a:buNone/>
              <a:defRPr b="1" sz="1000">
                <a:solidFill>
                  <a:srgbClr val="FFFFFF"/>
                </a:solidFill>
              </a:defRPr>
            </a:lvl6pPr>
            <a:lvl7pPr lvl="6" rtl="0">
              <a:buNone/>
              <a:defRPr b="1" sz="1000">
                <a:solidFill>
                  <a:srgbClr val="FFFFFF"/>
                </a:solidFill>
              </a:defRPr>
            </a:lvl7pPr>
            <a:lvl8pPr lvl="7" rtl="0">
              <a:buNone/>
              <a:defRPr b="1" sz="1000">
                <a:solidFill>
                  <a:srgbClr val="FFFFFF"/>
                </a:solidFill>
              </a:defRPr>
            </a:lvl8pPr>
            <a:lvl9pPr lvl="8" rtl="0">
              <a:buNone/>
              <a:defRPr b="1"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99" name="Google Shape;1199;p11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00" name="Google Shape;1200;p11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201" name="Google Shape;1201;p11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1">
  <p:cSld name="TITLE_4_1">
    <p:spTree>
      <p:nvGrpSpPr>
        <p:cNvPr id="1202" name="Shape 1202"/>
        <p:cNvGrpSpPr/>
        <p:nvPr/>
      </p:nvGrpSpPr>
      <p:grpSpPr>
        <a:xfrm>
          <a:off x="0" y="0"/>
          <a:ext cx="0" cy="0"/>
          <a:chOff x="0" y="0"/>
          <a:chExt cx="0" cy="0"/>
        </a:xfrm>
      </p:grpSpPr>
      <p:sp>
        <p:nvSpPr>
          <p:cNvPr id="1203" name="Google Shape;1203;p118"/>
          <p:cNvSpPr/>
          <p:nvPr/>
        </p:nvSpPr>
        <p:spPr>
          <a:xfrm>
            <a:off x="1" y="0"/>
            <a:ext cx="9144000" cy="51435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204" name="Google Shape;1204;p118"/>
          <p:cNvCxnSpPr/>
          <p:nvPr/>
        </p:nvCxnSpPr>
        <p:spPr>
          <a:xfrm>
            <a:off x="314325" y="6858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1205" name="Google Shape;1205;p118"/>
          <p:cNvSpPr txBox="1"/>
          <p:nvPr>
            <p:ph type="title"/>
          </p:nvPr>
        </p:nvSpPr>
        <p:spPr>
          <a:xfrm>
            <a:off x="233172" y="864108"/>
            <a:ext cx="4770300" cy="493500"/>
          </a:xfrm>
          <a:prstGeom prst="rect">
            <a:avLst/>
          </a:prstGeom>
        </p:spPr>
        <p:txBody>
          <a:bodyPr anchorCtr="0" anchor="t" bIns="34275" lIns="68575" spcFirstLastPara="1" rIns="68575" wrap="square" tIns="34275">
            <a:noAutofit/>
          </a:bodyPr>
          <a:lstStyle>
            <a:lvl1pPr lvl="0" rtl="0">
              <a:spcBef>
                <a:spcPts val="0"/>
              </a:spcBef>
              <a:spcAft>
                <a:spcPts val="0"/>
              </a:spcAft>
              <a:buNone/>
              <a:defRPr b="0">
                <a:solidFill>
                  <a:srgbClr val="FFFFFF"/>
                </a:solidFill>
                <a:latin typeface="Barlow Condensed Medium"/>
                <a:ea typeface="Barlow Condensed Medium"/>
                <a:cs typeface="Barlow Condensed Medium"/>
                <a:sym typeface="Barlow Condensed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6" name="Google Shape;1206;p118"/>
          <p:cNvSpPr txBox="1"/>
          <p:nvPr>
            <p:ph idx="1" type="body"/>
          </p:nvPr>
        </p:nvSpPr>
        <p:spPr>
          <a:xfrm>
            <a:off x="233172" y="1610625"/>
            <a:ext cx="5309700" cy="31344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Clr>
                <a:srgbClr val="3B3838"/>
              </a:buClr>
              <a:buSzPts val="1400"/>
              <a:buChar char="•"/>
              <a:defRPr sz="1400">
                <a:solidFill>
                  <a:srgbClr val="3B3838"/>
                </a:solidFill>
              </a:defRPr>
            </a:lvl1pPr>
            <a:lvl2pPr indent="-317500" lvl="1" marL="914400" rtl="0">
              <a:spcBef>
                <a:spcPts val="400"/>
              </a:spcBef>
              <a:spcAft>
                <a:spcPts val="0"/>
              </a:spcAft>
              <a:buClr>
                <a:srgbClr val="3B3838"/>
              </a:buClr>
              <a:buSzPts val="1400"/>
              <a:buChar char="•"/>
              <a:defRPr sz="1400">
                <a:solidFill>
                  <a:srgbClr val="3B3838"/>
                </a:solidFill>
              </a:defRPr>
            </a:lvl2pPr>
            <a:lvl3pPr indent="-317500" lvl="2" marL="1371600" rtl="0">
              <a:spcBef>
                <a:spcPts val="400"/>
              </a:spcBef>
              <a:spcAft>
                <a:spcPts val="0"/>
              </a:spcAft>
              <a:buClr>
                <a:srgbClr val="3B3838"/>
              </a:buClr>
              <a:buSzPts val="1400"/>
              <a:buChar char="•"/>
              <a:defRPr sz="1400">
                <a:solidFill>
                  <a:srgbClr val="3B3838"/>
                </a:solidFill>
              </a:defRPr>
            </a:lvl3pPr>
            <a:lvl4pPr indent="-317500" lvl="3" marL="1828800" rtl="0">
              <a:spcBef>
                <a:spcPts val="400"/>
              </a:spcBef>
              <a:spcAft>
                <a:spcPts val="0"/>
              </a:spcAft>
              <a:buClr>
                <a:srgbClr val="3B3838"/>
              </a:buClr>
              <a:buSzPts val="1400"/>
              <a:buChar char="•"/>
              <a:defRPr>
                <a:solidFill>
                  <a:srgbClr val="3B3838"/>
                </a:solidFill>
              </a:defRPr>
            </a:lvl4pPr>
            <a:lvl5pPr indent="-317500" lvl="4" marL="2286000" rtl="0">
              <a:spcBef>
                <a:spcPts val="400"/>
              </a:spcBef>
              <a:spcAft>
                <a:spcPts val="0"/>
              </a:spcAft>
              <a:buClr>
                <a:srgbClr val="3B3838"/>
              </a:buClr>
              <a:buSzPts val="1400"/>
              <a:buChar char="•"/>
              <a:defRPr>
                <a:solidFill>
                  <a:srgbClr val="3B3838"/>
                </a:solidFill>
              </a:defRPr>
            </a:lvl5pPr>
            <a:lvl6pPr indent="-317500" lvl="5" marL="2743200" rtl="0">
              <a:spcBef>
                <a:spcPts val="400"/>
              </a:spcBef>
              <a:spcAft>
                <a:spcPts val="0"/>
              </a:spcAft>
              <a:buClr>
                <a:srgbClr val="3B3838"/>
              </a:buClr>
              <a:buSzPts val="1400"/>
              <a:buChar char="•"/>
              <a:defRPr>
                <a:solidFill>
                  <a:srgbClr val="3B3838"/>
                </a:solidFill>
              </a:defRPr>
            </a:lvl6pPr>
            <a:lvl7pPr indent="-317500" lvl="6" marL="3200400" rtl="0">
              <a:spcBef>
                <a:spcPts val="400"/>
              </a:spcBef>
              <a:spcAft>
                <a:spcPts val="0"/>
              </a:spcAft>
              <a:buClr>
                <a:srgbClr val="3B3838"/>
              </a:buClr>
              <a:buSzPts val="1400"/>
              <a:buChar char="•"/>
              <a:defRPr>
                <a:solidFill>
                  <a:srgbClr val="3B3838"/>
                </a:solidFill>
              </a:defRPr>
            </a:lvl7pPr>
            <a:lvl8pPr indent="-317500" lvl="7" marL="3657600" rtl="0">
              <a:spcBef>
                <a:spcPts val="400"/>
              </a:spcBef>
              <a:spcAft>
                <a:spcPts val="0"/>
              </a:spcAft>
              <a:buClr>
                <a:srgbClr val="3B3838"/>
              </a:buClr>
              <a:buSzPts val="1400"/>
              <a:buChar char="•"/>
              <a:defRPr>
                <a:solidFill>
                  <a:srgbClr val="3B3838"/>
                </a:solidFill>
              </a:defRPr>
            </a:lvl8pPr>
            <a:lvl9pPr indent="-317500" lvl="8" marL="4114800" rtl="0">
              <a:spcBef>
                <a:spcPts val="400"/>
              </a:spcBef>
              <a:spcAft>
                <a:spcPts val="0"/>
              </a:spcAft>
              <a:buClr>
                <a:srgbClr val="3B3838"/>
              </a:buClr>
              <a:buSzPts val="1400"/>
              <a:buChar char="•"/>
              <a:defRPr>
                <a:solidFill>
                  <a:srgbClr val="3B3838"/>
                </a:solidFill>
              </a:defRPr>
            </a:lvl9pPr>
          </a:lstStyle>
          <a:p/>
        </p:txBody>
      </p:sp>
      <p:sp>
        <p:nvSpPr>
          <p:cNvPr id="1207" name="Google Shape;1207;p11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08" name="Google Shape;1208;p11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1209" name="Google Shape;1209;p11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1210" name="Google Shape;1210;p118"/>
          <p:cNvPicPr preferRelativeResize="0"/>
          <p:nvPr/>
        </p:nvPicPr>
        <p:blipFill rotWithShape="1">
          <a:blip r:embed="rId3">
            <a:alphaModFix/>
          </a:blip>
          <a:srcRect b="0" l="0" r="0" t="0"/>
          <a:stretch/>
        </p:blipFill>
        <p:spPr>
          <a:xfrm>
            <a:off x="6737903" y="945295"/>
            <a:ext cx="2406096" cy="4198206"/>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p:cSld name="Photo Gallery">
    <p:bg>
      <p:bgPr>
        <a:solidFill>
          <a:srgbClr val="292B2E"/>
        </a:solidFill>
      </p:bgPr>
    </p:bg>
    <p:spTree>
      <p:nvGrpSpPr>
        <p:cNvPr id="1211" name="Shape 1211"/>
        <p:cNvGrpSpPr/>
        <p:nvPr/>
      </p:nvGrpSpPr>
      <p:grpSpPr>
        <a:xfrm>
          <a:off x="0" y="0"/>
          <a:ext cx="0" cy="0"/>
          <a:chOff x="0" y="0"/>
          <a:chExt cx="0" cy="0"/>
        </a:xfrm>
      </p:grpSpPr>
      <p:sp>
        <p:nvSpPr>
          <p:cNvPr id="1212" name="Google Shape;1212;p119"/>
          <p:cNvSpPr/>
          <p:nvPr/>
        </p:nvSpPr>
        <p:spPr>
          <a:xfrm>
            <a:off x="0" y="-14906"/>
            <a:ext cx="4578900" cy="25719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13" name="Google Shape;1213;p119"/>
          <p:cNvSpPr txBox="1"/>
          <p:nvPr>
            <p:ph idx="1" type="body"/>
          </p:nvPr>
        </p:nvSpPr>
        <p:spPr>
          <a:xfrm>
            <a:off x="5436945" y="610644"/>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4" name="Google Shape;1214;p119"/>
          <p:cNvSpPr txBox="1"/>
          <p:nvPr/>
        </p:nvSpPr>
        <p:spPr>
          <a:xfrm>
            <a:off x="6564541" y="27493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sp>
        <p:nvSpPr>
          <p:cNvPr id="1215" name="Google Shape;1215;p119"/>
          <p:cNvSpPr txBox="1"/>
          <p:nvPr>
            <p:ph idx="2" type="body"/>
          </p:nvPr>
        </p:nvSpPr>
        <p:spPr>
          <a:xfrm>
            <a:off x="5087255" y="1577989"/>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6" name="Google Shape;1216;p119"/>
          <p:cNvSpPr txBox="1"/>
          <p:nvPr>
            <p:ph idx="3" type="body"/>
          </p:nvPr>
        </p:nvSpPr>
        <p:spPr>
          <a:xfrm>
            <a:off x="5436945" y="3238313"/>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217" name="Google Shape;1217;p119"/>
          <p:cNvCxnSpPr/>
          <p:nvPr/>
        </p:nvCxnSpPr>
        <p:spPr>
          <a:xfrm>
            <a:off x="4579026" y="2556055"/>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1218" name="Google Shape;1218;p119"/>
          <p:cNvSpPr txBox="1"/>
          <p:nvPr>
            <p:ph idx="4" type="body"/>
          </p:nvPr>
        </p:nvSpPr>
        <p:spPr>
          <a:xfrm>
            <a:off x="5087255" y="4205658"/>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9" name="Google Shape;1219;p119"/>
          <p:cNvSpPr txBox="1"/>
          <p:nvPr/>
        </p:nvSpPr>
        <p:spPr>
          <a:xfrm>
            <a:off x="6564541" y="2902604"/>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pic>
        <p:nvPicPr>
          <p:cNvPr id="1220" name="Google Shape;1220;p119"/>
          <p:cNvPicPr preferRelativeResize="0"/>
          <p:nvPr/>
        </p:nvPicPr>
        <p:blipFill rotWithShape="1">
          <a:blip r:embed="rId2">
            <a:alphaModFix/>
          </a:blip>
          <a:srcRect b="0" l="0" r="0" t="0"/>
          <a:stretch/>
        </p:blipFill>
        <p:spPr>
          <a:xfrm>
            <a:off x="8571512" y="119775"/>
            <a:ext cx="548774" cy="310320"/>
          </a:xfrm>
          <a:prstGeom prst="rect">
            <a:avLst/>
          </a:prstGeom>
          <a:noFill/>
          <a:ln>
            <a:noFill/>
          </a:ln>
        </p:spPr>
      </p:pic>
      <p:sp>
        <p:nvSpPr>
          <p:cNvPr id="1221" name="Google Shape;1221;p119"/>
          <p:cNvSpPr/>
          <p:nvPr/>
        </p:nvSpPr>
        <p:spPr>
          <a:xfrm>
            <a:off x="0" y="2558034"/>
            <a:ext cx="4578900" cy="25935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22" name="Google Shape;1222;p11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23" name="Google Shape;1223;p11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24" name="Google Shape;1224;p11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225" name="Google Shape;1225;p11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2">
  <p:cSld name="Photo Gallery-2">
    <p:bg>
      <p:bgPr>
        <a:solidFill>
          <a:srgbClr val="292B2E"/>
        </a:solidFill>
      </p:bgPr>
    </p:bg>
    <p:spTree>
      <p:nvGrpSpPr>
        <p:cNvPr id="1226" name="Shape 1226"/>
        <p:cNvGrpSpPr/>
        <p:nvPr/>
      </p:nvGrpSpPr>
      <p:grpSpPr>
        <a:xfrm>
          <a:off x="0" y="0"/>
          <a:ext cx="0" cy="0"/>
          <a:chOff x="0" y="0"/>
          <a:chExt cx="0" cy="0"/>
        </a:xfrm>
      </p:grpSpPr>
      <p:sp>
        <p:nvSpPr>
          <p:cNvPr id="1227" name="Google Shape;1227;p120"/>
          <p:cNvSpPr txBox="1"/>
          <p:nvPr>
            <p:ph idx="1" type="body"/>
          </p:nvPr>
        </p:nvSpPr>
        <p:spPr>
          <a:xfrm>
            <a:off x="832138" y="611648"/>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8" name="Google Shape;1228;p120"/>
          <p:cNvSpPr txBox="1"/>
          <p:nvPr/>
        </p:nvSpPr>
        <p:spPr>
          <a:xfrm>
            <a:off x="1959735" y="2759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sp>
        <p:nvSpPr>
          <p:cNvPr id="1229" name="Google Shape;1229;p120"/>
          <p:cNvSpPr txBox="1"/>
          <p:nvPr>
            <p:ph idx="2" type="body"/>
          </p:nvPr>
        </p:nvSpPr>
        <p:spPr>
          <a:xfrm>
            <a:off x="482449" y="1578993"/>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0" name="Google Shape;1230;p120"/>
          <p:cNvSpPr txBox="1"/>
          <p:nvPr>
            <p:ph idx="3" type="body"/>
          </p:nvPr>
        </p:nvSpPr>
        <p:spPr>
          <a:xfrm>
            <a:off x="832138" y="3239317"/>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231" name="Google Shape;1231;p120"/>
          <p:cNvCxnSpPr/>
          <p:nvPr/>
        </p:nvCxnSpPr>
        <p:spPr>
          <a:xfrm>
            <a:off x="-25780" y="2557059"/>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1232" name="Google Shape;1232;p120"/>
          <p:cNvSpPr txBox="1"/>
          <p:nvPr>
            <p:ph idx="4" type="body"/>
          </p:nvPr>
        </p:nvSpPr>
        <p:spPr>
          <a:xfrm>
            <a:off x="482449" y="4206662"/>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3" name="Google Shape;1233;p120"/>
          <p:cNvSpPr txBox="1"/>
          <p:nvPr/>
        </p:nvSpPr>
        <p:spPr>
          <a:xfrm>
            <a:off x="1959735" y="290360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pic>
        <p:nvPicPr>
          <p:cNvPr id="1234" name="Google Shape;1234;p120"/>
          <p:cNvPicPr preferRelativeResize="0"/>
          <p:nvPr/>
        </p:nvPicPr>
        <p:blipFill rotWithShape="1">
          <a:blip r:embed="rId2">
            <a:alphaModFix/>
          </a:blip>
          <a:srcRect b="0" l="0" r="0" t="0"/>
          <a:stretch/>
        </p:blipFill>
        <p:spPr>
          <a:xfrm>
            <a:off x="143816" y="188385"/>
            <a:ext cx="548774" cy="310320"/>
          </a:xfrm>
          <a:prstGeom prst="rect">
            <a:avLst/>
          </a:prstGeom>
          <a:noFill/>
          <a:ln>
            <a:noFill/>
          </a:ln>
        </p:spPr>
      </p:pic>
      <p:sp>
        <p:nvSpPr>
          <p:cNvPr id="1235" name="Google Shape;1235;p120"/>
          <p:cNvSpPr/>
          <p:nvPr/>
        </p:nvSpPr>
        <p:spPr>
          <a:xfrm>
            <a:off x="4589083" y="-13904"/>
            <a:ext cx="4554900" cy="25710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36" name="Google Shape;1236;p120"/>
          <p:cNvSpPr/>
          <p:nvPr/>
        </p:nvSpPr>
        <p:spPr>
          <a:xfrm>
            <a:off x="4589083" y="2543191"/>
            <a:ext cx="4554900" cy="26193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37" name="Google Shape;1237;p120"/>
          <p:cNvSpPr txBox="1"/>
          <p:nvPr>
            <p:ph idx="12" type="sldNum"/>
          </p:nvPr>
        </p:nvSpPr>
        <p:spPr>
          <a:xfrm>
            <a:off x="3999071" y="4749757"/>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38" name="Google Shape;1238;p12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39" name="Google Shape;1239;p12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240" name="Google Shape;1240;p12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3">
  <p:cSld name="Photo Gallery-3">
    <p:bg>
      <p:bgPr>
        <a:solidFill>
          <a:schemeClr val="lt2"/>
        </a:solidFill>
      </p:bgPr>
    </p:bg>
    <p:spTree>
      <p:nvGrpSpPr>
        <p:cNvPr id="1241" name="Shape 1241"/>
        <p:cNvGrpSpPr/>
        <p:nvPr/>
      </p:nvGrpSpPr>
      <p:grpSpPr>
        <a:xfrm>
          <a:off x="0" y="0"/>
          <a:ext cx="0" cy="0"/>
          <a:chOff x="0" y="0"/>
          <a:chExt cx="0" cy="0"/>
        </a:xfrm>
      </p:grpSpPr>
      <p:sp>
        <p:nvSpPr>
          <p:cNvPr id="1242" name="Google Shape;1242;p121"/>
          <p:cNvSpPr/>
          <p:nvPr/>
        </p:nvSpPr>
        <p:spPr>
          <a:xfrm>
            <a:off x="4563599" y="-13904"/>
            <a:ext cx="4597200" cy="25917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666666"/>
                </a:solidFill>
                <a:latin typeface="Calibri"/>
                <a:ea typeface="Calibri"/>
                <a:cs typeface="Calibri"/>
                <a:sym typeface="Calibri"/>
              </a:rPr>
              <a:t>X</a:t>
            </a:r>
            <a:endParaRPr sz="1100">
              <a:solidFill>
                <a:srgbClr val="666666"/>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666666"/>
                </a:solidFill>
                <a:latin typeface="Calibri"/>
                <a:ea typeface="Calibri"/>
                <a:cs typeface="Calibri"/>
                <a:sym typeface="Calibri"/>
              </a:rPr>
              <a:t>DELETE - INSERT IMAGE HERE</a:t>
            </a:r>
            <a:endParaRPr sz="1100">
              <a:solidFill>
                <a:srgbClr val="666666"/>
              </a:solidFill>
            </a:endParaRPr>
          </a:p>
        </p:txBody>
      </p:sp>
      <p:sp>
        <p:nvSpPr>
          <p:cNvPr id="1243" name="Google Shape;1243;p121"/>
          <p:cNvSpPr/>
          <p:nvPr/>
        </p:nvSpPr>
        <p:spPr>
          <a:xfrm>
            <a:off x="-8401" y="-13905"/>
            <a:ext cx="4572000" cy="25917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666666"/>
                </a:solidFill>
                <a:latin typeface="Calibri"/>
                <a:ea typeface="Calibri"/>
                <a:cs typeface="Calibri"/>
                <a:sym typeface="Calibri"/>
              </a:rPr>
              <a:t>X</a:t>
            </a:r>
            <a:endParaRPr sz="1100">
              <a:solidFill>
                <a:srgbClr val="666666"/>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666666"/>
                </a:solidFill>
                <a:latin typeface="Calibri"/>
                <a:ea typeface="Calibri"/>
                <a:cs typeface="Calibri"/>
                <a:sym typeface="Calibri"/>
              </a:rPr>
              <a:t>DELETE - INSERT IMAGE HERE</a:t>
            </a:r>
            <a:endParaRPr sz="1100">
              <a:solidFill>
                <a:srgbClr val="666666"/>
              </a:solidFill>
            </a:endParaRPr>
          </a:p>
        </p:txBody>
      </p:sp>
      <p:sp>
        <p:nvSpPr>
          <p:cNvPr id="1244" name="Google Shape;1244;p121"/>
          <p:cNvSpPr txBox="1"/>
          <p:nvPr>
            <p:ph idx="1" type="body"/>
          </p:nvPr>
        </p:nvSpPr>
        <p:spPr>
          <a:xfrm>
            <a:off x="844472" y="3164464"/>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2300"/>
              <a:buNone/>
              <a:defRPr b="1" sz="23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5" name="Google Shape;1245;p121"/>
          <p:cNvSpPr txBox="1"/>
          <p:nvPr/>
        </p:nvSpPr>
        <p:spPr>
          <a:xfrm>
            <a:off x="1972068" y="282875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757070"/>
                </a:solidFill>
                <a:latin typeface="Calibri"/>
                <a:ea typeface="Calibri"/>
                <a:cs typeface="Calibri"/>
                <a:sym typeface="Calibri"/>
              </a:rPr>
              <a:t>x</a:t>
            </a:r>
            <a:endParaRPr sz="1100"/>
          </a:p>
        </p:txBody>
      </p:sp>
      <p:sp>
        <p:nvSpPr>
          <p:cNvPr id="1246" name="Google Shape;1246;p121"/>
          <p:cNvSpPr txBox="1"/>
          <p:nvPr>
            <p:ph idx="2" type="body"/>
          </p:nvPr>
        </p:nvSpPr>
        <p:spPr>
          <a:xfrm>
            <a:off x="494782" y="4131809"/>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57070"/>
              </a:buClr>
              <a:buSzPts val="1200"/>
              <a:buNone/>
              <a:defRPr i="0" sz="12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7" name="Google Shape;1247;p121"/>
          <p:cNvSpPr txBox="1"/>
          <p:nvPr>
            <p:ph idx="3" type="body"/>
          </p:nvPr>
        </p:nvSpPr>
        <p:spPr>
          <a:xfrm>
            <a:off x="5438266" y="3159749"/>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2300"/>
              <a:buNone/>
              <a:defRPr b="1" sz="23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248" name="Google Shape;1248;p121"/>
          <p:cNvCxnSpPr/>
          <p:nvPr/>
        </p:nvCxnSpPr>
        <p:spPr>
          <a:xfrm rot="10800000">
            <a:off x="4572000" y="2577601"/>
            <a:ext cx="0" cy="2565900"/>
          </a:xfrm>
          <a:prstGeom prst="straightConnector1">
            <a:avLst/>
          </a:prstGeom>
          <a:noFill/>
          <a:ln cap="flat" cmpd="sng" w="9525">
            <a:solidFill>
              <a:srgbClr val="D0CECE"/>
            </a:solidFill>
            <a:prstDash val="solid"/>
            <a:miter lim="800000"/>
            <a:headEnd len="sm" w="sm" type="none"/>
            <a:tailEnd len="sm" w="sm" type="none"/>
          </a:ln>
        </p:spPr>
      </p:cxnSp>
      <p:sp>
        <p:nvSpPr>
          <p:cNvPr id="1249" name="Google Shape;1249;p121"/>
          <p:cNvSpPr txBox="1"/>
          <p:nvPr>
            <p:ph idx="4" type="body"/>
          </p:nvPr>
        </p:nvSpPr>
        <p:spPr>
          <a:xfrm>
            <a:off x="5088576" y="4127093"/>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57070"/>
              </a:buClr>
              <a:buSzPts val="1200"/>
              <a:buNone/>
              <a:defRPr i="0" sz="12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0" name="Google Shape;1250;p121"/>
          <p:cNvSpPr txBox="1"/>
          <p:nvPr/>
        </p:nvSpPr>
        <p:spPr>
          <a:xfrm>
            <a:off x="6565862" y="28240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757070"/>
                </a:solidFill>
                <a:latin typeface="Calibri"/>
                <a:ea typeface="Calibri"/>
                <a:cs typeface="Calibri"/>
                <a:sym typeface="Calibri"/>
              </a:rPr>
              <a:t>x</a:t>
            </a:r>
            <a:endParaRPr sz="1100"/>
          </a:p>
        </p:txBody>
      </p:sp>
      <p:pic>
        <p:nvPicPr>
          <p:cNvPr id="1251" name="Google Shape;1251;p121"/>
          <p:cNvPicPr preferRelativeResize="0"/>
          <p:nvPr/>
        </p:nvPicPr>
        <p:blipFill rotWithShape="1">
          <a:blip r:embed="rId2">
            <a:alphaModFix/>
          </a:blip>
          <a:srcRect b="0" l="0" r="0" t="0"/>
          <a:stretch/>
        </p:blipFill>
        <p:spPr>
          <a:xfrm>
            <a:off x="8509501" y="2713513"/>
            <a:ext cx="548774" cy="310320"/>
          </a:xfrm>
          <a:prstGeom prst="rect">
            <a:avLst/>
          </a:prstGeom>
          <a:noFill/>
          <a:ln>
            <a:noFill/>
          </a:ln>
        </p:spPr>
      </p:pic>
      <p:sp>
        <p:nvSpPr>
          <p:cNvPr id="1252" name="Google Shape;1252;p12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253" name="Google Shape;1253;p12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54" name="Google Shape;1254;p12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255" name="Google Shape;1255;p12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4">
  <p:cSld name="Photo Gallery-4">
    <p:bg>
      <p:bgPr>
        <a:solidFill>
          <a:srgbClr val="292B2E"/>
        </a:solidFill>
      </p:bgPr>
    </p:bg>
    <p:spTree>
      <p:nvGrpSpPr>
        <p:cNvPr id="1256" name="Shape 1256"/>
        <p:cNvGrpSpPr/>
        <p:nvPr/>
      </p:nvGrpSpPr>
      <p:grpSpPr>
        <a:xfrm>
          <a:off x="0" y="0"/>
          <a:ext cx="0" cy="0"/>
          <a:chOff x="0" y="0"/>
          <a:chExt cx="0" cy="0"/>
        </a:xfrm>
      </p:grpSpPr>
      <p:sp>
        <p:nvSpPr>
          <p:cNvPr id="1257" name="Google Shape;1257;p122"/>
          <p:cNvSpPr/>
          <p:nvPr/>
        </p:nvSpPr>
        <p:spPr>
          <a:xfrm>
            <a:off x="1475959" y="0"/>
            <a:ext cx="7668000" cy="51585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58" name="Google Shape;1258;p122"/>
          <p:cNvSpPr txBox="1"/>
          <p:nvPr>
            <p:ph idx="1" type="body"/>
          </p:nvPr>
        </p:nvSpPr>
        <p:spPr>
          <a:xfrm>
            <a:off x="117257" y="3032182"/>
            <a:ext cx="1202700" cy="3102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FFFFFF"/>
              </a:buClr>
              <a:buSzPts val="1400"/>
              <a:buNone/>
              <a:defRPr b="1"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9" name="Google Shape;1259;p122"/>
          <p:cNvSpPr txBox="1"/>
          <p:nvPr>
            <p:ph idx="2" type="body"/>
          </p:nvPr>
        </p:nvSpPr>
        <p:spPr>
          <a:xfrm>
            <a:off x="113255" y="3436372"/>
            <a:ext cx="1206600" cy="15120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FFFFFF"/>
              </a:buClr>
              <a:buSzPts val="1100"/>
              <a:buNone/>
              <a:defRPr b="0" i="0" sz="11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260" name="Google Shape;1260;p122"/>
          <p:cNvPicPr preferRelativeResize="0"/>
          <p:nvPr/>
        </p:nvPicPr>
        <p:blipFill rotWithShape="1">
          <a:blip r:embed="rId2">
            <a:alphaModFix/>
          </a:blip>
          <a:srcRect b="0" l="0" r="0" t="0"/>
          <a:stretch/>
        </p:blipFill>
        <p:spPr>
          <a:xfrm>
            <a:off x="428800" y="686518"/>
            <a:ext cx="548774" cy="310320"/>
          </a:xfrm>
          <a:prstGeom prst="rect">
            <a:avLst/>
          </a:prstGeom>
          <a:noFill/>
          <a:ln>
            <a:noFill/>
          </a:ln>
        </p:spPr>
      </p:pic>
      <p:sp>
        <p:nvSpPr>
          <p:cNvPr id="1261" name="Google Shape;1261;p12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62" name="Google Shape;1262;p12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263" name="Google Shape;1263;p12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p:cSld name="CUSTOM">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52" name="Google Shape;52;p13"/>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4" name="Google Shape;54;p13"/>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rm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pic>
        <p:nvPicPr>
          <p:cNvPr id="55" name="Google Shape;55;p13"/>
          <p:cNvPicPr preferRelativeResize="0"/>
          <p:nvPr/>
        </p:nvPicPr>
        <p:blipFill rotWithShape="1">
          <a:blip r:embed="rId3">
            <a:alphaModFix/>
          </a:blip>
          <a:srcRect b="0" l="0" r="0" t="0"/>
          <a:stretch/>
        </p:blipFill>
        <p:spPr>
          <a:xfrm>
            <a:off x="4327597" y="1255767"/>
            <a:ext cx="488806" cy="276408"/>
          </a:xfrm>
          <a:prstGeom prst="rect">
            <a:avLst/>
          </a:prstGeom>
          <a:noFill/>
          <a:ln>
            <a:noFill/>
          </a:ln>
        </p:spPr>
      </p:pic>
      <p:sp>
        <p:nvSpPr>
          <p:cNvPr id="56" name="Google Shape;56;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8" name="Google Shape;58;p1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59" name="Google Shape;59;p1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5">
  <p:cSld name="Photo Gallery-5">
    <p:bg>
      <p:bgPr>
        <a:solidFill>
          <a:srgbClr val="FFFFFF"/>
        </a:solidFill>
      </p:bgPr>
    </p:bg>
    <p:spTree>
      <p:nvGrpSpPr>
        <p:cNvPr id="1264" name="Shape 1264"/>
        <p:cNvGrpSpPr/>
        <p:nvPr/>
      </p:nvGrpSpPr>
      <p:grpSpPr>
        <a:xfrm>
          <a:off x="0" y="0"/>
          <a:ext cx="0" cy="0"/>
          <a:chOff x="0" y="0"/>
          <a:chExt cx="0" cy="0"/>
        </a:xfrm>
      </p:grpSpPr>
      <p:sp>
        <p:nvSpPr>
          <p:cNvPr id="1265" name="Google Shape;1265;p123"/>
          <p:cNvSpPr/>
          <p:nvPr/>
        </p:nvSpPr>
        <p:spPr>
          <a:xfrm>
            <a:off x="205222" y="199663"/>
            <a:ext cx="3440700" cy="47226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b="0" i="0" lang="en" sz="60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66" name="Google Shape;1266;p123"/>
          <p:cNvSpPr/>
          <p:nvPr/>
        </p:nvSpPr>
        <p:spPr>
          <a:xfrm>
            <a:off x="3778373" y="210515"/>
            <a:ext cx="2610600" cy="21336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b="0" i="0" lang="en" sz="60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67" name="Google Shape;1267;p123"/>
          <p:cNvSpPr/>
          <p:nvPr/>
        </p:nvSpPr>
        <p:spPr>
          <a:xfrm>
            <a:off x="3777574" y="2432446"/>
            <a:ext cx="2610600" cy="24897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b="0" i="0" lang="en" sz="60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68" name="Google Shape;1268;p123"/>
          <p:cNvSpPr/>
          <p:nvPr/>
        </p:nvSpPr>
        <p:spPr>
          <a:xfrm>
            <a:off x="6533606" y="199663"/>
            <a:ext cx="2436000" cy="18537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5300"/>
              <a:buFont typeface="Calibri"/>
              <a:buNone/>
            </a:pPr>
            <a:r>
              <a:rPr b="0" i="0" lang="en" sz="53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69" name="Google Shape;1269;p123"/>
          <p:cNvSpPr/>
          <p:nvPr/>
        </p:nvSpPr>
        <p:spPr>
          <a:xfrm>
            <a:off x="6528691" y="2139092"/>
            <a:ext cx="2436000" cy="27831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b="0" i="0" lang="en" sz="60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70" name="Google Shape;1270;p123"/>
          <p:cNvSpPr/>
          <p:nvPr/>
        </p:nvSpPr>
        <p:spPr>
          <a:xfrm>
            <a:off x="0" y="0"/>
            <a:ext cx="9144000" cy="5143500"/>
          </a:xfrm>
          <a:prstGeom prst="frame">
            <a:avLst>
              <a:gd fmla="val 2442"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271" name="Google Shape;1271;p12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72" name="Google Shape;1272;p12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1273" name="Google Shape;1273;p12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6">
  <p:cSld name="Photo Gallery-6">
    <p:bg>
      <p:bgPr>
        <a:solidFill>
          <a:srgbClr val="FFFFFF"/>
        </a:solidFill>
      </p:bgPr>
    </p:bg>
    <p:spTree>
      <p:nvGrpSpPr>
        <p:cNvPr id="1274" name="Shape 1274"/>
        <p:cNvGrpSpPr/>
        <p:nvPr/>
      </p:nvGrpSpPr>
      <p:grpSpPr>
        <a:xfrm>
          <a:off x="0" y="0"/>
          <a:ext cx="0" cy="0"/>
          <a:chOff x="0" y="0"/>
          <a:chExt cx="0" cy="0"/>
        </a:xfrm>
      </p:grpSpPr>
      <p:sp>
        <p:nvSpPr>
          <p:cNvPr id="1275" name="Google Shape;1275;p124"/>
          <p:cNvSpPr/>
          <p:nvPr/>
        </p:nvSpPr>
        <p:spPr>
          <a:xfrm>
            <a:off x="0" y="0"/>
            <a:ext cx="9144000" cy="5143500"/>
          </a:xfrm>
          <a:prstGeom prst="frame">
            <a:avLst>
              <a:gd fmla="val 1608"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276" name="Google Shape;1276;p12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77" name="Google Shape;1277;p12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1278" name="Google Shape;1278;p12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7">
  <p:cSld name="Photo Gallery-7">
    <p:bg>
      <p:bgPr>
        <a:solidFill>
          <a:srgbClr val="FFFFFF"/>
        </a:solidFill>
      </p:bgPr>
    </p:bg>
    <p:spTree>
      <p:nvGrpSpPr>
        <p:cNvPr id="1279" name="Shape 1279"/>
        <p:cNvGrpSpPr/>
        <p:nvPr/>
      </p:nvGrpSpPr>
      <p:grpSpPr>
        <a:xfrm>
          <a:off x="0" y="0"/>
          <a:ext cx="0" cy="0"/>
          <a:chOff x="0" y="0"/>
          <a:chExt cx="0" cy="0"/>
        </a:xfrm>
      </p:grpSpPr>
      <p:sp>
        <p:nvSpPr>
          <p:cNvPr id="1280" name="Google Shape;1280;p125"/>
          <p:cNvSpPr/>
          <p:nvPr/>
        </p:nvSpPr>
        <p:spPr>
          <a:xfrm>
            <a:off x="0" y="0"/>
            <a:ext cx="9144000" cy="5143500"/>
          </a:xfrm>
          <a:prstGeom prst="frame">
            <a:avLst>
              <a:gd fmla="val 12917" name="adj1"/>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81" name="Google Shape;1281;p12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82" name="Google Shape;1282;p12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1283" name="Google Shape;1283;p12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quot;Quote&quot;">
  <p:cSld name="Message-1">
    <p:spTree>
      <p:nvGrpSpPr>
        <p:cNvPr id="1284" name="Shape 1284"/>
        <p:cNvGrpSpPr/>
        <p:nvPr/>
      </p:nvGrpSpPr>
      <p:grpSpPr>
        <a:xfrm>
          <a:off x="0" y="0"/>
          <a:ext cx="0" cy="0"/>
          <a:chOff x="0" y="0"/>
          <a:chExt cx="0" cy="0"/>
        </a:xfrm>
      </p:grpSpPr>
      <p:sp>
        <p:nvSpPr>
          <p:cNvPr id="1285" name="Google Shape;1285;p126"/>
          <p:cNvSpPr txBox="1"/>
          <p:nvPr>
            <p:ph idx="1" type="body"/>
          </p:nvPr>
        </p:nvSpPr>
        <p:spPr>
          <a:xfrm>
            <a:off x="2139554" y="2027158"/>
            <a:ext cx="48648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4500"/>
              <a:buNone/>
              <a:defRPr b="0" sz="4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286" name="Google Shape;1286;p126"/>
          <p:cNvPicPr preferRelativeResize="0"/>
          <p:nvPr/>
        </p:nvPicPr>
        <p:blipFill rotWithShape="1">
          <a:blip r:embed="rId2">
            <a:alphaModFix/>
          </a:blip>
          <a:srcRect b="0" l="0" r="0" t="0"/>
          <a:stretch/>
        </p:blipFill>
        <p:spPr>
          <a:xfrm>
            <a:off x="4263326" y="3613733"/>
            <a:ext cx="572448" cy="323706"/>
          </a:xfrm>
          <a:prstGeom prst="rect">
            <a:avLst/>
          </a:prstGeom>
          <a:noFill/>
          <a:ln>
            <a:noFill/>
          </a:ln>
        </p:spPr>
      </p:pic>
      <p:sp>
        <p:nvSpPr>
          <p:cNvPr id="1287" name="Google Shape;1287;p12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288" name="Google Shape;1288;p12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89" name="Google Shape;1289;p12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290" name="Google Shape;1290;p12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HOT's Mission ">
  <p:cSld name="8_Road-Detail-2-NOLOGO_1">
    <p:bg>
      <p:bgPr>
        <a:solidFill>
          <a:srgbClr val="FFFFFF"/>
        </a:solidFill>
      </p:bgPr>
    </p:bg>
    <p:spTree>
      <p:nvGrpSpPr>
        <p:cNvPr id="1291" name="Shape 1291"/>
        <p:cNvGrpSpPr/>
        <p:nvPr/>
      </p:nvGrpSpPr>
      <p:grpSpPr>
        <a:xfrm>
          <a:off x="0" y="0"/>
          <a:ext cx="0" cy="0"/>
          <a:chOff x="0" y="0"/>
          <a:chExt cx="0" cy="0"/>
        </a:xfrm>
      </p:grpSpPr>
      <p:pic>
        <p:nvPicPr>
          <p:cNvPr id="1292" name="Google Shape;1292;p127"/>
          <p:cNvPicPr preferRelativeResize="0"/>
          <p:nvPr/>
        </p:nvPicPr>
        <p:blipFill rotWithShape="1">
          <a:blip r:embed="rId2">
            <a:alphaModFix/>
          </a:blip>
          <a:srcRect b="0" l="0" r="0" t="0"/>
          <a:stretch/>
        </p:blipFill>
        <p:spPr>
          <a:xfrm>
            <a:off x="70139" y="70138"/>
            <a:ext cx="9016709" cy="4995430"/>
          </a:xfrm>
          <a:prstGeom prst="rect">
            <a:avLst/>
          </a:prstGeom>
          <a:noFill/>
          <a:ln>
            <a:noFill/>
          </a:ln>
        </p:spPr>
      </p:pic>
      <p:sp>
        <p:nvSpPr>
          <p:cNvPr id="1293" name="Google Shape;1293;p127"/>
          <p:cNvSpPr/>
          <p:nvPr/>
        </p:nvSpPr>
        <p:spPr>
          <a:xfrm>
            <a:off x="70139" y="77931"/>
            <a:ext cx="9003600" cy="4995300"/>
          </a:xfrm>
          <a:prstGeom prst="rect">
            <a:avLst/>
          </a:prstGeom>
          <a:gradFill>
            <a:gsLst>
              <a:gs pos="0">
                <a:srgbClr val="000000">
                  <a:alpha val="5882"/>
                </a:srgbClr>
              </a:gs>
              <a:gs pos="91000">
                <a:srgbClr val="000000">
                  <a:alpha val="36862"/>
                </a:srgbClr>
              </a:gs>
              <a:gs pos="100000">
                <a:srgbClr val="000000">
                  <a:alpha val="0"/>
                </a:srgbClr>
              </a:gs>
            </a:gsLst>
            <a:lin ang="1890004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D73F3E"/>
              </a:solidFill>
              <a:latin typeface="Calibri"/>
              <a:ea typeface="Calibri"/>
              <a:cs typeface="Calibri"/>
              <a:sym typeface="Calibri"/>
            </a:endParaRPr>
          </a:p>
        </p:txBody>
      </p:sp>
      <p:sp>
        <p:nvSpPr>
          <p:cNvPr id="1294" name="Google Shape;1294;p127"/>
          <p:cNvSpPr/>
          <p:nvPr/>
        </p:nvSpPr>
        <p:spPr>
          <a:xfrm>
            <a:off x="1159292" y="586136"/>
            <a:ext cx="6838500" cy="3635700"/>
          </a:xfrm>
          <a:prstGeom prst="rect">
            <a:avLst/>
          </a:prstGeom>
          <a:noFill/>
          <a:ln>
            <a:noFill/>
          </a:ln>
          <a:effectLst>
            <a:outerShdw blurRad="63500" sx="102000" rotWithShape="0" algn="ctr" sy="102000">
              <a:srgbClr val="757070">
                <a:alpha val="40000"/>
              </a:srgbClr>
            </a:outerShdw>
          </a:effectLst>
        </p:spPr>
        <p:txBody>
          <a:bodyPr anchorCtr="0" anchor="t" bIns="137150" lIns="68575" spcFirstLastPara="1" rIns="68575" wrap="square" tIns="137150">
            <a:noAutofit/>
          </a:bodyPr>
          <a:lstStyle/>
          <a:p>
            <a:pPr indent="0" lvl="0" marL="0" marR="0" rtl="0" algn="ctr">
              <a:lnSpc>
                <a:spcPct val="100000"/>
              </a:lnSpc>
              <a:spcBef>
                <a:spcPts val="0"/>
              </a:spcBef>
              <a:spcAft>
                <a:spcPts val="0"/>
              </a:spcAft>
              <a:buClr>
                <a:srgbClr val="F8FAFF"/>
              </a:buClr>
              <a:buSzPts val="5400"/>
              <a:buFont typeface="Georgia"/>
              <a:buNone/>
            </a:pPr>
            <a:r>
              <a:rPr b="0" i="0" lang="en" sz="5400" u="none" cap="none" strike="noStrike">
                <a:solidFill>
                  <a:srgbClr val="F8FAFF"/>
                </a:solidFill>
                <a:latin typeface="Georgia"/>
                <a:ea typeface="Georgia"/>
                <a:cs typeface="Georgia"/>
                <a:sym typeface="Georgia"/>
              </a:rPr>
              <a:t>WE MAP EACH CORNER OF  THE WORLD SO NO ONE IS LEFT BEHIND</a:t>
            </a:r>
            <a:endParaRPr sz="1100"/>
          </a:p>
        </p:txBody>
      </p:sp>
      <p:sp>
        <p:nvSpPr>
          <p:cNvPr id="1295" name="Google Shape;1295;p127"/>
          <p:cNvSpPr txBox="1"/>
          <p:nvPr/>
        </p:nvSpPr>
        <p:spPr>
          <a:xfrm>
            <a:off x="3334645" y="455297"/>
            <a:ext cx="24747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8FAFF"/>
              </a:buClr>
              <a:buSzPts val="1200"/>
              <a:buFont typeface="Georgia"/>
              <a:buNone/>
            </a:pPr>
            <a:r>
              <a:rPr b="0" i="0" lang="en" sz="1200" u="none" cap="none" strike="noStrike">
                <a:solidFill>
                  <a:srgbClr val="F8FAFF"/>
                </a:solidFill>
                <a:latin typeface="Georgia"/>
                <a:ea typeface="Georgia"/>
                <a:cs typeface="Georgia"/>
                <a:sym typeface="Georgia"/>
              </a:rPr>
              <a:t>MISSION:</a:t>
            </a:r>
            <a:endParaRPr sz="1100"/>
          </a:p>
        </p:txBody>
      </p:sp>
      <p:sp>
        <p:nvSpPr>
          <p:cNvPr id="1296" name="Google Shape;1296;p127"/>
          <p:cNvSpPr txBox="1"/>
          <p:nvPr/>
        </p:nvSpPr>
        <p:spPr>
          <a:xfrm>
            <a:off x="2168611" y="4039978"/>
            <a:ext cx="4689300" cy="8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8FAFF"/>
              </a:buClr>
              <a:buSzPts val="1200"/>
              <a:buFont typeface="Calibri"/>
              <a:buNone/>
            </a:pPr>
            <a:r>
              <a:rPr b="0" i="0" lang="en" sz="1200" u="none" cap="none" strike="noStrike">
                <a:solidFill>
                  <a:srgbClr val="F8FAFF"/>
                </a:solidFill>
                <a:latin typeface="Calibri"/>
                <a:ea typeface="Calibri"/>
                <a:cs typeface="Calibri"/>
                <a:sym typeface="Calibri"/>
              </a:rPr>
              <a:t>TO BE ON A MAP IS TO BE ACKNOWLEDGED, TO BE KNOWN, TO BE RECOGNIZED, TO BE COUNTED. IT IS FOR THE WORLD TO KNOW THAT YOU ARE THERE AND THAT YOU HAVE NEEDS, YOU HAVE RIGHTS, AND YOU EXIST.</a:t>
            </a:r>
            <a:endParaRPr sz="1100"/>
          </a:p>
        </p:txBody>
      </p:sp>
      <p:pic>
        <p:nvPicPr>
          <p:cNvPr id="1297" name="Google Shape;1297;p127"/>
          <p:cNvPicPr preferRelativeResize="0"/>
          <p:nvPr/>
        </p:nvPicPr>
        <p:blipFill rotWithShape="1">
          <a:blip r:embed="rId3">
            <a:alphaModFix/>
          </a:blip>
          <a:srcRect b="0" l="0" r="0" t="0"/>
          <a:stretch/>
        </p:blipFill>
        <p:spPr>
          <a:xfrm>
            <a:off x="8323265" y="255416"/>
            <a:ext cx="548774" cy="310319"/>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1 of 3">
  <p:cSld name="12 | About HOT_1">
    <p:bg>
      <p:bgPr>
        <a:solidFill>
          <a:srgbClr val="FFFFFF"/>
        </a:solidFill>
      </p:bgPr>
    </p:bg>
    <p:spTree>
      <p:nvGrpSpPr>
        <p:cNvPr id="1298" name="Shape 1298"/>
        <p:cNvGrpSpPr/>
        <p:nvPr/>
      </p:nvGrpSpPr>
      <p:grpSpPr>
        <a:xfrm>
          <a:off x="0" y="0"/>
          <a:ext cx="0" cy="0"/>
          <a:chOff x="0" y="0"/>
          <a:chExt cx="0" cy="0"/>
        </a:xfrm>
      </p:grpSpPr>
      <p:sp>
        <p:nvSpPr>
          <p:cNvPr id="1299" name="Google Shape;1299;p128"/>
          <p:cNvSpPr/>
          <p:nvPr/>
        </p:nvSpPr>
        <p:spPr>
          <a:xfrm>
            <a:off x="69750" y="75488"/>
            <a:ext cx="9004500" cy="49926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1300" name="Google Shape;1300;p128"/>
          <p:cNvSpPr/>
          <p:nvPr/>
        </p:nvSpPr>
        <p:spPr>
          <a:xfrm>
            <a:off x="1245870" y="684424"/>
            <a:ext cx="6652500" cy="4224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5400">
                <a:solidFill>
                  <a:srgbClr val="FFFFFF"/>
                </a:solidFill>
                <a:latin typeface="Georgia"/>
                <a:ea typeface="Georgia"/>
                <a:cs typeface="Georgia"/>
                <a:sym typeface="Georgia"/>
              </a:rPr>
              <a:t>WE MAP EACH CORNER OF  THE WORLD SO NO ONE IS LEFT BEHIND</a:t>
            </a:r>
            <a:endParaRPr sz="1100"/>
          </a:p>
          <a:p>
            <a:pPr indent="0" lvl="0" marL="0" marR="0" rtl="0" algn="ctr">
              <a:spcBef>
                <a:spcPts val="0"/>
              </a:spcBef>
              <a:spcAft>
                <a:spcPts val="0"/>
              </a:spcAft>
              <a:buNone/>
            </a:pPr>
            <a:r>
              <a:t/>
            </a:r>
            <a:endParaRPr sz="5400">
              <a:solidFill>
                <a:srgbClr val="FFFFFF"/>
              </a:solidFill>
              <a:latin typeface="Georgia"/>
              <a:ea typeface="Georgia"/>
              <a:cs typeface="Georgia"/>
              <a:sym typeface="Georgia"/>
            </a:endParaRPr>
          </a:p>
        </p:txBody>
      </p:sp>
      <p:sp>
        <p:nvSpPr>
          <p:cNvPr id="1301" name="Google Shape;1301;p128"/>
          <p:cNvSpPr txBox="1"/>
          <p:nvPr/>
        </p:nvSpPr>
        <p:spPr>
          <a:xfrm>
            <a:off x="3901375" y="366219"/>
            <a:ext cx="13413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rgbClr val="FFFFFF"/>
                </a:solidFill>
                <a:latin typeface="Georgia"/>
                <a:ea typeface="Georgia"/>
                <a:cs typeface="Georgia"/>
                <a:sym typeface="Georgia"/>
              </a:rPr>
              <a:t>MISSION:</a:t>
            </a:r>
            <a:endParaRPr sz="1100"/>
          </a:p>
        </p:txBody>
      </p:sp>
      <p:sp>
        <p:nvSpPr>
          <p:cNvPr id="1302" name="Google Shape;1302;p128"/>
          <p:cNvSpPr txBox="1"/>
          <p:nvPr/>
        </p:nvSpPr>
        <p:spPr>
          <a:xfrm>
            <a:off x="2360922" y="4180634"/>
            <a:ext cx="44223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rgbClr val="0A0A0A"/>
                </a:solidFill>
                <a:latin typeface="Barlow"/>
                <a:ea typeface="Barlow"/>
                <a:cs typeface="Barlow"/>
                <a:sym typeface="Barlow"/>
              </a:rPr>
              <a:t>To be on a map is to be acknowledged, to be known, to be recognized, to be counted. It is for the world to know that you are there and that you have needs, you have rights, and you exist.</a:t>
            </a:r>
            <a:endParaRPr sz="1100"/>
          </a:p>
        </p:txBody>
      </p:sp>
      <p:pic>
        <p:nvPicPr>
          <p:cNvPr id="1303" name="Google Shape;1303;p128"/>
          <p:cNvPicPr preferRelativeResize="0"/>
          <p:nvPr/>
        </p:nvPicPr>
        <p:blipFill rotWithShape="1">
          <a:blip r:embed="rId2">
            <a:alphaModFix/>
          </a:blip>
          <a:srcRect b="0" l="0" r="0" t="0"/>
          <a:stretch/>
        </p:blipFill>
        <p:spPr>
          <a:xfrm>
            <a:off x="6668153" y="869807"/>
            <a:ext cx="2406096" cy="4198206"/>
          </a:xfrm>
          <a:prstGeom prst="rect">
            <a:avLst/>
          </a:prstGeom>
          <a:noFill/>
          <a:ln>
            <a:noFill/>
          </a:ln>
        </p:spPr>
      </p:pic>
      <p:pic>
        <p:nvPicPr>
          <p:cNvPr id="1304" name="Google Shape;1304;p128"/>
          <p:cNvPicPr preferRelativeResize="0"/>
          <p:nvPr/>
        </p:nvPicPr>
        <p:blipFill rotWithShape="1">
          <a:blip r:embed="rId3">
            <a:alphaModFix/>
          </a:blip>
          <a:srcRect b="0" l="0" r="0" t="0"/>
          <a:stretch/>
        </p:blipFill>
        <p:spPr>
          <a:xfrm>
            <a:off x="8323265" y="255416"/>
            <a:ext cx="548774" cy="310319"/>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2 of 3">
  <p:cSld name="8 | Content Slide v.31_1_1">
    <p:bg>
      <p:bgPr>
        <a:solidFill>
          <a:srgbClr val="FFFFFF"/>
        </a:solidFill>
      </p:bgPr>
    </p:bg>
    <p:spTree>
      <p:nvGrpSpPr>
        <p:cNvPr id="1305" name="Shape 1305"/>
        <p:cNvGrpSpPr/>
        <p:nvPr/>
      </p:nvGrpSpPr>
      <p:grpSpPr>
        <a:xfrm>
          <a:off x="0" y="0"/>
          <a:ext cx="0" cy="0"/>
          <a:chOff x="0" y="0"/>
          <a:chExt cx="0" cy="0"/>
        </a:xfrm>
      </p:grpSpPr>
      <p:sp>
        <p:nvSpPr>
          <p:cNvPr id="1306" name="Google Shape;1306;p129"/>
          <p:cNvSpPr/>
          <p:nvPr/>
        </p:nvSpPr>
        <p:spPr>
          <a:xfrm>
            <a:off x="69750" y="75488"/>
            <a:ext cx="9004500" cy="49926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grpSp>
        <p:nvGrpSpPr>
          <p:cNvPr id="1307" name="Google Shape;1307;p129"/>
          <p:cNvGrpSpPr/>
          <p:nvPr/>
        </p:nvGrpSpPr>
        <p:grpSpPr>
          <a:xfrm>
            <a:off x="364857" y="299869"/>
            <a:ext cx="5076000" cy="1966186"/>
            <a:chOff x="477825" y="255917"/>
            <a:chExt cx="6768000" cy="2621582"/>
          </a:xfrm>
        </p:grpSpPr>
        <p:sp>
          <p:nvSpPr>
            <p:cNvPr id="1308" name="Google Shape;1308;p129"/>
            <p:cNvSpPr/>
            <p:nvPr/>
          </p:nvSpPr>
          <p:spPr>
            <a:xfrm>
              <a:off x="477825" y="255917"/>
              <a:ext cx="6768000" cy="1446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6600" u="none" cap="none" strike="noStrike">
                  <a:solidFill>
                    <a:srgbClr val="FFFFFF"/>
                  </a:solidFill>
                  <a:latin typeface="Georgia"/>
                  <a:ea typeface="Georgia"/>
                  <a:cs typeface="Georgia"/>
                  <a:sym typeface="Georgia"/>
                </a:rPr>
                <a:t>Who </a:t>
              </a:r>
              <a:r>
                <a:rPr lang="en" sz="6600">
                  <a:solidFill>
                    <a:srgbClr val="FFFFFF"/>
                  </a:solidFill>
                  <a:latin typeface="Georgia"/>
                  <a:ea typeface="Georgia"/>
                  <a:cs typeface="Georgia"/>
                  <a:sym typeface="Georgia"/>
                </a:rPr>
                <a:t>W</a:t>
              </a:r>
              <a:r>
                <a:rPr b="0" i="0" lang="en" sz="6600" u="none" cap="none" strike="noStrike">
                  <a:solidFill>
                    <a:srgbClr val="FFFFFF"/>
                  </a:solidFill>
                  <a:latin typeface="Georgia"/>
                  <a:ea typeface="Georgia"/>
                  <a:cs typeface="Georgia"/>
                  <a:sym typeface="Georgia"/>
                </a:rPr>
                <a:t>e </a:t>
              </a:r>
              <a:r>
                <a:rPr lang="en" sz="6600">
                  <a:solidFill>
                    <a:srgbClr val="FFFFFF"/>
                  </a:solidFill>
                  <a:latin typeface="Georgia"/>
                  <a:ea typeface="Georgia"/>
                  <a:cs typeface="Georgia"/>
                  <a:sym typeface="Georgia"/>
                </a:rPr>
                <a:t>A</a:t>
              </a:r>
              <a:r>
                <a:rPr b="0" i="0" lang="en" sz="6600" u="none" cap="none" strike="noStrike">
                  <a:solidFill>
                    <a:srgbClr val="FFFFFF"/>
                  </a:solidFill>
                  <a:latin typeface="Georgia"/>
                  <a:ea typeface="Georgia"/>
                  <a:cs typeface="Georgia"/>
                  <a:sym typeface="Georgia"/>
                </a:rPr>
                <a:t>re</a:t>
              </a:r>
              <a:endParaRPr sz="1100"/>
            </a:p>
          </p:txBody>
        </p:sp>
        <p:sp>
          <p:nvSpPr>
            <p:cNvPr id="1309" name="Google Shape;1309;p129"/>
            <p:cNvSpPr/>
            <p:nvPr/>
          </p:nvSpPr>
          <p:spPr>
            <a:xfrm>
              <a:off x="822595" y="1707799"/>
              <a:ext cx="5867700" cy="1169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100" u="none" cap="none" strike="noStrike">
                  <a:solidFill>
                    <a:srgbClr val="171616"/>
                  </a:solidFill>
                  <a:latin typeface="Barlow Light"/>
                  <a:ea typeface="Barlow Light"/>
                  <a:cs typeface="Barlow Light"/>
                  <a:sym typeface="Barlow Light"/>
                </a:rPr>
                <a:t>The</a:t>
              </a:r>
              <a:r>
                <a:rPr b="0" i="0" lang="en" sz="1100" u="none" cap="none" strike="noStrike">
                  <a:solidFill>
                    <a:srgbClr val="171616"/>
                  </a:solidFill>
                  <a:latin typeface="Barlow"/>
                  <a:ea typeface="Barlow"/>
                  <a:cs typeface="Barlow"/>
                  <a:sym typeface="Barlow"/>
                </a:rPr>
                <a:t> </a:t>
              </a:r>
              <a:r>
                <a:rPr lang="en" sz="1100" u="none" cap="none" strike="noStrike">
                  <a:solidFill>
                    <a:srgbClr val="DC3F40"/>
                  </a:solidFill>
                  <a:latin typeface="Barlow SemiBold"/>
                  <a:ea typeface="Barlow SemiBold"/>
                  <a:cs typeface="Barlow SemiBold"/>
                  <a:sym typeface="Barlow SemiBold"/>
                </a:rPr>
                <a:t>Humanitarian OpenStreetMap Team (HOT) </a:t>
              </a:r>
              <a:r>
                <a:rPr i="0" lang="en" sz="1100" u="none" cap="none" strike="noStrike">
                  <a:solidFill>
                    <a:srgbClr val="171616"/>
                  </a:solidFill>
                  <a:latin typeface="Barlow Light"/>
                  <a:ea typeface="Barlow Light"/>
                  <a:cs typeface="Barlow Light"/>
                  <a:sym typeface="Barlow Light"/>
                </a:rPr>
                <a:t>is an international team dedicated to humanitarian action and community development through open mapping. We work together to provide map data which revolutionizes disaster management, reduces risks, and contributes to achievement of the Sustainable Development Goals</a:t>
              </a:r>
              <a:endParaRPr sz="1100">
                <a:solidFill>
                  <a:srgbClr val="171616"/>
                </a:solidFill>
                <a:latin typeface="Barlow Light"/>
                <a:ea typeface="Barlow Light"/>
                <a:cs typeface="Barlow Light"/>
                <a:sym typeface="Barlow Light"/>
              </a:endParaRPr>
            </a:p>
          </p:txBody>
        </p:sp>
      </p:grpSp>
      <p:grpSp>
        <p:nvGrpSpPr>
          <p:cNvPr id="1310" name="Google Shape;1310;p129"/>
          <p:cNvGrpSpPr/>
          <p:nvPr/>
        </p:nvGrpSpPr>
        <p:grpSpPr>
          <a:xfrm>
            <a:off x="599228" y="2332237"/>
            <a:ext cx="5637046" cy="2459314"/>
            <a:chOff x="921292" y="1892128"/>
            <a:chExt cx="7516062" cy="3279085"/>
          </a:xfrm>
        </p:grpSpPr>
        <p:sp>
          <p:nvSpPr>
            <p:cNvPr id="1311" name="Google Shape;1311;p129"/>
            <p:cNvSpPr/>
            <p:nvPr/>
          </p:nvSpPr>
          <p:spPr>
            <a:xfrm>
              <a:off x="941692" y="3391581"/>
              <a:ext cx="3787800" cy="677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Barlow"/>
                  <a:ea typeface="Barlow"/>
                  <a:cs typeface="Barlow"/>
                  <a:sym typeface="Barlow"/>
                </a:rPr>
                <a:t>MAPPING &amp; TRAINING</a:t>
              </a:r>
              <a:endParaRPr sz="1100">
                <a:solidFill>
                  <a:srgbClr val="DC3F40"/>
                </a:solidFill>
                <a:latin typeface="Barlow"/>
                <a:ea typeface="Barlow"/>
                <a:cs typeface="Barlow"/>
                <a:sym typeface="Barlow"/>
              </a:endParaRPr>
            </a:p>
            <a:p>
              <a:pPr indent="0" lvl="0" marL="0" marR="0" rtl="0" algn="l">
                <a:spcBef>
                  <a:spcPts val="0"/>
                </a:spcBef>
                <a:spcAft>
                  <a:spcPts val="0"/>
                </a:spcAft>
                <a:buNone/>
              </a:pPr>
              <a:r>
                <a:rPr lang="en" sz="900">
                  <a:solidFill>
                    <a:schemeClr val="dk1"/>
                  </a:solidFill>
                  <a:latin typeface="Barlow"/>
                  <a:ea typeface="Barlow"/>
                  <a:cs typeface="Barlow"/>
                  <a:sym typeface="Barlow"/>
                </a:rPr>
                <a:t>Remote disaster activations and field deployments to train, build capacity, map for most complex challenges</a:t>
              </a:r>
              <a:endParaRPr sz="900">
                <a:solidFill>
                  <a:schemeClr val="dk1"/>
                </a:solidFill>
                <a:latin typeface="Barlow"/>
                <a:ea typeface="Barlow"/>
                <a:cs typeface="Barlow"/>
                <a:sym typeface="Barlow"/>
              </a:endParaRPr>
            </a:p>
          </p:txBody>
        </p:sp>
        <p:sp>
          <p:nvSpPr>
            <p:cNvPr id="1312" name="Google Shape;1312;p129"/>
            <p:cNvSpPr/>
            <p:nvPr/>
          </p:nvSpPr>
          <p:spPr>
            <a:xfrm>
              <a:off x="4866754" y="3391580"/>
              <a:ext cx="3570600" cy="677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Barlow"/>
                  <a:ea typeface="Barlow"/>
                  <a:cs typeface="Barlow"/>
                  <a:sym typeface="Barlow"/>
                </a:rPr>
                <a:t>TECH INNOVATION</a:t>
              </a:r>
              <a:endParaRPr sz="1100">
                <a:solidFill>
                  <a:srgbClr val="DC3F40"/>
                </a:solidFill>
                <a:latin typeface="Barlow"/>
                <a:ea typeface="Barlow"/>
                <a:cs typeface="Barlow"/>
                <a:sym typeface="Barlow"/>
              </a:endParaRPr>
            </a:p>
            <a:p>
              <a:pPr indent="0" lvl="0" marL="0" marR="0" rtl="0" algn="l">
                <a:spcBef>
                  <a:spcPts val="0"/>
                </a:spcBef>
                <a:spcAft>
                  <a:spcPts val="0"/>
                </a:spcAft>
                <a:buNone/>
              </a:pPr>
              <a:r>
                <a:rPr lang="en" sz="900">
                  <a:solidFill>
                    <a:schemeClr val="dk1"/>
                  </a:solidFill>
                  <a:latin typeface="Barlow"/>
                  <a:ea typeface="Barlow"/>
                  <a:cs typeface="Barlow"/>
                  <a:sym typeface="Barlow"/>
                </a:rPr>
                <a:t>A home for leading free and open source humanitarian map/geodata tools</a:t>
              </a:r>
              <a:endParaRPr sz="1100"/>
            </a:p>
          </p:txBody>
        </p:sp>
        <p:sp>
          <p:nvSpPr>
            <p:cNvPr id="1313" name="Google Shape;1313;p129"/>
            <p:cNvSpPr/>
            <p:nvPr/>
          </p:nvSpPr>
          <p:spPr>
            <a:xfrm>
              <a:off x="921292" y="4309313"/>
              <a:ext cx="3380100" cy="861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Barlow"/>
                  <a:ea typeface="Barlow"/>
                  <a:cs typeface="Barlow"/>
                  <a:sym typeface="Barlow"/>
                </a:rPr>
                <a:t>PEOPLE &amp; COMMUNITY</a:t>
              </a:r>
              <a:endParaRPr sz="1100">
                <a:solidFill>
                  <a:srgbClr val="DC3F40"/>
                </a:solidFill>
                <a:latin typeface="Barlow"/>
                <a:ea typeface="Barlow"/>
                <a:cs typeface="Barlow"/>
                <a:sym typeface="Barlow"/>
              </a:endParaRPr>
            </a:p>
            <a:p>
              <a:pPr indent="0" lvl="0" marL="0" marR="0" rtl="0" algn="l">
                <a:spcBef>
                  <a:spcPts val="0"/>
                </a:spcBef>
                <a:spcAft>
                  <a:spcPts val="0"/>
                </a:spcAft>
                <a:buNone/>
              </a:pPr>
              <a:r>
                <a:rPr lang="en" sz="900">
                  <a:solidFill>
                    <a:schemeClr val="dk1"/>
                  </a:solidFill>
                  <a:latin typeface="Barlow"/>
                  <a:ea typeface="Barlow"/>
                  <a:cs typeface="Barlow"/>
                  <a:sym typeface="Barlow"/>
                </a:rPr>
                <a:t>Building the HOT global network, development of mapping communities &amp; peer to peer knowledge exchange</a:t>
              </a:r>
              <a:endParaRPr sz="1100"/>
            </a:p>
          </p:txBody>
        </p:sp>
        <p:sp>
          <p:nvSpPr>
            <p:cNvPr id="1314" name="Google Shape;1314;p129"/>
            <p:cNvSpPr/>
            <p:nvPr/>
          </p:nvSpPr>
          <p:spPr>
            <a:xfrm>
              <a:off x="4866754" y="4309312"/>
              <a:ext cx="3055200" cy="861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Barlow"/>
                  <a:ea typeface="Barlow"/>
                  <a:cs typeface="Barlow"/>
                  <a:sym typeface="Barlow"/>
                </a:rPr>
                <a:t>PARTNERSHIPS</a:t>
              </a:r>
              <a:endParaRPr sz="1100">
                <a:solidFill>
                  <a:srgbClr val="DC3F40"/>
                </a:solidFill>
                <a:latin typeface="Barlow"/>
                <a:ea typeface="Barlow"/>
                <a:cs typeface="Barlow"/>
                <a:sym typeface="Barlow"/>
              </a:endParaRPr>
            </a:p>
            <a:p>
              <a:pPr indent="0" lvl="0" marL="0" marR="0" rtl="0" algn="l">
                <a:spcBef>
                  <a:spcPts val="0"/>
                </a:spcBef>
                <a:spcAft>
                  <a:spcPts val="0"/>
                </a:spcAft>
                <a:buNone/>
              </a:pPr>
              <a:r>
                <a:rPr lang="en" sz="900">
                  <a:solidFill>
                    <a:schemeClr val="dk1"/>
                  </a:solidFill>
                  <a:latin typeface="Barlow"/>
                  <a:ea typeface="Barlow"/>
                  <a:cs typeface="Barlow"/>
                  <a:sym typeface="Barlow"/>
                </a:rPr>
                <a:t>Relationships with NGOs, multi-laterals, donors, private sector, tech industry, and academia in support of all pillars</a:t>
              </a:r>
              <a:endParaRPr sz="1100"/>
            </a:p>
          </p:txBody>
        </p:sp>
        <p:sp>
          <p:nvSpPr>
            <p:cNvPr id="1315" name="Google Shape;1315;p129"/>
            <p:cNvSpPr/>
            <p:nvPr/>
          </p:nvSpPr>
          <p:spPr>
            <a:xfrm>
              <a:off x="921296" y="1892128"/>
              <a:ext cx="6455400" cy="1446600"/>
            </a:xfrm>
            <a:prstGeom prst="rect">
              <a:avLst/>
            </a:prstGeom>
            <a:noFill/>
            <a:ln>
              <a:noFill/>
            </a:ln>
            <a:effectLst>
              <a:outerShdw blurRad="57150" rotWithShape="0" algn="bl" dir="5400000" dist="19050">
                <a:srgbClr val="999999">
                  <a:alpha val="5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lang="en" sz="6500">
                  <a:solidFill>
                    <a:srgbClr val="FFFFFF"/>
                  </a:solidFill>
                  <a:latin typeface="Georgia"/>
                  <a:ea typeface="Georgia"/>
                  <a:cs typeface="Georgia"/>
                  <a:sym typeface="Georgia"/>
                </a:rPr>
                <a:t>What We Do </a:t>
              </a:r>
              <a:endParaRPr sz="6500"/>
            </a:p>
          </p:txBody>
        </p:sp>
      </p:grpSp>
      <p:pic>
        <p:nvPicPr>
          <p:cNvPr id="1316" name="Google Shape;1316;p129"/>
          <p:cNvPicPr preferRelativeResize="0"/>
          <p:nvPr/>
        </p:nvPicPr>
        <p:blipFill rotWithShape="1">
          <a:blip r:embed="rId2">
            <a:alphaModFix/>
          </a:blip>
          <a:srcRect b="0" l="0" r="0" t="0"/>
          <a:stretch/>
        </p:blipFill>
        <p:spPr>
          <a:xfrm>
            <a:off x="8323265" y="255416"/>
            <a:ext cx="548774" cy="310319"/>
          </a:xfrm>
          <a:prstGeom prst="rect">
            <a:avLst/>
          </a:prstGeom>
          <a:noFill/>
          <a:ln>
            <a:noFill/>
          </a:ln>
        </p:spPr>
      </p:pic>
      <p:pic>
        <p:nvPicPr>
          <p:cNvPr id="1317" name="Google Shape;1317;p129"/>
          <p:cNvPicPr preferRelativeResize="0"/>
          <p:nvPr/>
        </p:nvPicPr>
        <p:blipFill rotWithShape="1">
          <a:blip r:embed="rId3">
            <a:alphaModFix/>
          </a:blip>
          <a:srcRect b="0" l="0" r="0" t="0"/>
          <a:stretch/>
        </p:blipFill>
        <p:spPr>
          <a:xfrm>
            <a:off x="6668153" y="869807"/>
            <a:ext cx="2406096" cy="4198206"/>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3 of 3 1">
  <p:cSld name="3_Image Slide_1">
    <p:bg>
      <p:bgPr>
        <a:solidFill>
          <a:srgbClr val="EFEFEF"/>
        </a:solidFill>
      </p:bgPr>
    </p:bg>
    <p:spTree>
      <p:nvGrpSpPr>
        <p:cNvPr id="1318" name="Shape 1318"/>
        <p:cNvGrpSpPr/>
        <p:nvPr/>
      </p:nvGrpSpPr>
      <p:grpSpPr>
        <a:xfrm>
          <a:off x="0" y="0"/>
          <a:ext cx="0" cy="0"/>
          <a:chOff x="0" y="0"/>
          <a:chExt cx="0" cy="0"/>
        </a:xfrm>
      </p:grpSpPr>
      <p:pic>
        <p:nvPicPr>
          <p:cNvPr id="1319" name="Google Shape;1319;p130"/>
          <p:cNvPicPr preferRelativeResize="0"/>
          <p:nvPr/>
        </p:nvPicPr>
        <p:blipFill rotWithShape="1">
          <a:blip r:embed="rId2">
            <a:alphaModFix/>
          </a:blip>
          <a:srcRect b="0" l="0" r="0" t="0"/>
          <a:stretch/>
        </p:blipFill>
        <p:spPr>
          <a:xfrm>
            <a:off x="-1" y="264"/>
            <a:ext cx="9144001" cy="5143500"/>
          </a:xfrm>
          <a:prstGeom prst="rect">
            <a:avLst/>
          </a:prstGeom>
          <a:noFill/>
          <a:ln>
            <a:noFill/>
          </a:ln>
        </p:spPr>
      </p:pic>
      <p:pic>
        <p:nvPicPr>
          <p:cNvPr id="1320" name="Google Shape;1320;p130"/>
          <p:cNvPicPr preferRelativeResize="0"/>
          <p:nvPr/>
        </p:nvPicPr>
        <p:blipFill rotWithShape="1">
          <a:blip r:embed="rId2">
            <a:alphaModFix/>
          </a:blip>
          <a:srcRect b="0" l="0" r="0" t="0"/>
          <a:stretch/>
        </p:blipFill>
        <p:spPr>
          <a:xfrm>
            <a:off x="-1" y="0"/>
            <a:ext cx="9144001" cy="5143500"/>
          </a:xfrm>
          <a:prstGeom prst="rect">
            <a:avLst/>
          </a:prstGeom>
          <a:noFill/>
          <a:ln>
            <a:noFill/>
          </a:ln>
        </p:spPr>
      </p:pic>
      <p:pic>
        <p:nvPicPr>
          <p:cNvPr id="1321" name="Google Shape;1321;p130"/>
          <p:cNvPicPr preferRelativeResize="0"/>
          <p:nvPr/>
        </p:nvPicPr>
        <p:blipFill rotWithShape="1">
          <a:blip r:embed="rId3">
            <a:alphaModFix/>
          </a:blip>
          <a:srcRect b="0" l="0" r="0" t="0"/>
          <a:stretch/>
        </p:blipFill>
        <p:spPr>
          <a:xfrm>
            <a:off x="3663915" y="163686"/>
            <a:ext cx="2679875" cy="2203312"/>
          </a:xfrm>
          <a:prstGeom prst="rect">
            <a:avLst/>
          </a:prstGeom>
          <a:noFill/>
          <a:ln>
            <a:noFill/>
          </a:ln>
          <a:effectLst>
            <a:outerShdw blurRad="939800" rotWithShape="0" algn="tl" dir="2760000" dist="317500">
              <a:srgbClr val="AEABAB">
                <a:alpha val="49800"/>
              </a:srgbClr>
            </a:outerShdw>
          </a:effectLst>
        </p:spPr>
      </p:pic>
      <p:grpSp>
        <p:nvGrpSpPr>
          <p:cNvPr id="1322" name="Google Shape;1322;p130"/>
          <p:cNvGrpSpPr/>
          <p:nvPr/>
        </p:nvGrpSpPr>
        <p:grpSpPr>
          <a:xfrm>
            <a:off x="6388198" y="2164876"/>
            <a:ext cx="2641446" cy="2803662"/>
            <a:chOff x="8517597" y="2886501"/>
            <a:chExt cx="3521928" cy="3738216"/>
          </a:xfrm>
        </p:grpSpPr>
        <p:pic>
          <p:nvPicPr>
            <p:cNvPr id="1323" name="Google Shape;1323;p130"/>
            <p:cNvPicPr preferRelativeResize="0"/>
            <p:nvPr/>
          </p:nvPicPr>
          <p:blipFill rotWithShape="1">
            <a:blip r:embed="rId4">
              <a:alphaModFix/>
            </a:blip>
            <a:srcRect b="0" l="0" r="0" t="0"/>
            <a:stretch/>
          </p:blipFill>
          <p:spPr>
            <a:xfrm flipH="1">
              <a:off x="8517597" y="2886501"/>
              <a:ext cx="3521928" cy="3738216"/>
            </a:xfrm>
            <a:prstGeom prst="rect">
              <a:avLst/>
            </a:prstGeom>
            <a:noFill/>
            <a:ln>
              <a:noFill/>
            </a:ln>
            <a:effectLst>
              <a:outerShdw blurRad="939800" rotWithShape="0" algn="tl" dir="2760000" dist="330200">
                <a:srgbClr val="3A3838">
                  <a:alpha val="49800"/>
                </a:srgbClr>
              </a:outerShdw>
            </a:effectLst>
          </p:spPr>
        </p:pic>
        <p:pic>
          <p:nvPicPr>
            <p:cNvPr id="1324" name="Google Shape;1324;p130"/>
            <p:cNvPicPr preferRelativeResize="0"/>
            <p:nvPr/>
          </p:nvPicPr>
          <p:blipFill rotWithShape="1">
            <a:blip r:embed="rId5">
              <a:alphaModFix/>
            </a:blip>
            <a:srcRect b="0" l="0" r="0" t="0"/>
            <a:stretch/>
          </p:blipFill>
          <p:spPr>
            <a:xfrm>
              <a:off x="8791093" y="4515035"/>
              <a:ext cx="2775516" cy="578325"/>
            </a:xfrm>
            <a:prstGeom prst="rect">
              <a:avLst/>
            </a:prstGeom>
            <a:noFill/>
            <a:ln>
              <a:noFill/>
            </a:ln>
            <a:effectLst>
              <a:outerShdw blurRad="63500" sx="102000" rotWithShape="0" algn="ctr" sy="102000">
                <a:srgbClr val="000000">
                  <a:alpha val="40000"/>
                </a:srgbClr>
              </a:outerShdw>
            </a:effectLst>
          </p:spPr>
        </p:pic>
        <p:pic>
          <p:nvPicPr>
            <p:cNvPr id="1325" name="Google Shape;1325;p130"/>
            <p:cNvPicPr preferRelativeResize="0"/>
            <p:nvPr/>
          </p:nvPicPr>
          <p:blipFill rotWithShape="1">
            <a:blip r:embed="rId6">
              <a:alphaModFix/>
            </a:blip>
            <a:srcRect b="0" l="0" r="0" t="0"/>
            <a:stretch/>
          </p:blipFill>
          <p:spPr>
            <a:xfrm>
              <a:off x="8818579" y="5470912"/>
              <a:ext cx="1819728" cy="837359"/>
            </a:xfrm>
            <a:prstGeom prst="rect">
              <a:avLst/>
            </a:prstGeom>
            <a:noFill/>
            <a:ln>
              <a:noFill/>
            </a:ln>
            <a:effectLst>
              <a:outerShdw blurRad="63500" sx="102000" rotWithShape="0" algn="ctr" sy="102000">
                <a:srgbClr val="000000">
                  <a:alpha val="40000"/>
                </a:srgbClr>
              </a:outerShdw>
            </a:effectLst>
          </p:spPr>
        </p:pic>
        <p:pic>
          <p:nvPicPr>
            <p:cNvPr id="1326" name="Google Shape;1326;p130"/>
            <p:cNvPicPr preferRelativeResize="0"/>
            <p:nvPr/>
          </p:nvPicPr>
          <p:blipFill rotWithShape="1">
            <a:blip r:embed="rId7">
              <a:alphaModFix/>
            </a:blip>
            <a:srcRect b="32168" l="0" r="0" t="32218"/>
            <a:stretch/>
          </p:blipFill>
          <p:spPr>
            <a:xfrm>
              <a:off x="8725472" y="3456263"/>
              <a:ext cx="1912836" cy="681222"/>
            </a:xfrm>
            <a:prstGeom prst="rect">
              <a:avLst/>
            </a:prstGeom>
            <a:noFill/>
            <a:ln>
              <a:noFill/>
            </a:ln>
            <a:effectLst>
              <a:outerShdw blurRad="63500" sx="99000" rotWithShape="0" algn="ctr" sy="99000">
                <a:srgbClr val="3A3838"/>
              </a:outerShdw>
            </a:effectLst>
          </p:spPr>
        </p:pic>
      </p:grpSp>
      <p:grpSp>
        <p:nvGrpSpPr>
          <p:cNvPr id="1327" name="Google Shape;1327;p130"/>
          <p:cNvGrpSpPr/>
          <p:nvPr/>
        </p:nvGrpSpPr>
        <p:grpSpPr>
          <a:xfrm>
            <a:off x="6425249" y="125985"/>
            <a:ext cx="2593350" cy="1941763"/>
            <a:chOff x="8566999" y="167980"/>
            <a:chExt cx="3457800" cy="2589018"/>
          </a:xfrm>
        </p:grpSpPr>
        <p:sp>
          <p:nvSpPr>
            <p:cNvPr id="1328" name="Google Shape;1328;p130"/>
            <p:cNvSpPr/>
            <p:nvPr/>
          </p:nvSpPr>
          <p:spPr>
            <a:xfrm>
              <a:off x="8566999" y="248098"/>
              <a:ext cx="3457800" cy="25089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9" name="Google Shape;1329;p130"/>
            <p:cNvSpPr/>
            <p:nvPr/>
          </p:nvSpPr>
          <p:spPr>
            <a:xfrm>
              <a:off x="8672352" y="1635281"/>
              <a:ext cx="2775600" cy="9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rgbClr val="DC3F40"/>
                  </a:solidFill>
                  <a:latin typeface="Barlow Condensed"/>
                  <a:ea typeface="Barlow Condensed"/>
                  <a:cs typeface="Barlow Condensed"/>
                  <a:sym typeface="Barlow Condensed"/>
                </a:rPr>
                <a:t>Of Global Teams, dedicated on training and supporting communities</a:t>
              </a:r>
              <a:endParaRPr sz="1100"/>
            </a:p>
          </p:txBody>
        </p:sp>
        <p:sp>
          <p:nvSpPr>
            <p:cNvPr id="1330" name="Google Shape;1330;p130"/>
            <p:cNvSpPr/>
            <p:nvPr/>
          </p:nvSpPr>
          <p:spPr>
            <a:xfrm>
              <a:off x="8672352" y="167980"/>
              <a:ext cx="2775600" cy="1631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7500">
                  <a:solidFill>
                    <a:srgbClr val="DC3F40"/>
                  </a:solidFill>
                  <a:latin typeface="Barlow Condensed"/>
                  <a:ea typeface="Barlow Condensed"/>
                  <a:cs typeface="Barlow Condensed"/>
                  <a:sym typeface="Barlow Condensed"/>
                </a:rPr>
                <a:t>5</a:t>
              </a:r>
              <a:endParaRPr sz="1100"/>
            </a:p>
          </p:txBody>
        </p:sp>
      </p:grpSp>
      <p:grpSp>
        <p:nvGrpSpPr>
          <p:cNvPr id="1331" name="Google Shape;1331;p130"/>
          <p:cNvGrpSpPr/>
          <p:nvPr/>
        </p:nvGrpSpPr>
        <p:grpSpPr>
          <a:xfrm>
            <a:off x="81003" y="186073"/>
            <a:ext cx="3540704" cy="4786108"/>
            <a:chOff x="108004" y="248098"/>
            <a:chExt cx="4720939" cy="6381477"/>
          </a:xfrm>
        </p:grpSpPr>
        <p:sp>
          <p:nvSpPr>
            <p:cNvPr id="1332" name="Google Shape;1332;p130"/>
            <p:cNvSpPr/>
            <p:nvPr/>
          </p:nvSpPr>
          <p:spPr>
            <a:xfrm>
              <a:off x="147383" y="248098"/>
              <a:ext cx="4639500" cy="6341400"/>
            </a:xfrm>
            <a:prstGeom prst="roundRect">
              <a:avLst>
                <a:gd fmla="val 0" name="adj"/>
              </a:avLst>
            </a:prstGeom>
            <a:solidFill>
              <a:schemeClr val="accent3"/>
            </a:solidFill>
            <a:ln cap="flat" cmpd="sng" w="76200">
              <a:solidFill>
                <a:schemeClr val="accent3"/>
              </a:solidFill>
              <a:prstDash val="solid"/>
              <a:miter lim="800000"/>
              <a:headEnd len="sm" w="sm" type="none"/>
              <a:tailEnd len="sm" w="sm" type="none"/>
            </a:ln>
            <a:effectLst>
              <a:outerShdw blurRad="942975" rotWithShape="0" algn="bl" dir="2760000" dist="323850">
                <a:srgbClr val="8B8C8E">
                  <a:alpha val="6196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nvGrpSpPr>
            <p:cNvPr id="1333" name="Google Shape;1333;p130"/>
            <p:cNvGrpSpPr/>
            <p:nvPr/>
          </p:nvGrpSpPr>
          <p:grpSpPr>
            <a:xfrm>
              <a:off x="3364449" y="2567356"/>
              <a:ext cx="1464494" cy="2869839"/>
              <a:chOff x="7284363" y="543565"/>
              <a:chExt cx="2946668" cy="5774325"/>
            </a:xfrm>
          </p:grpSpPr>
          <p:pic>
            <p:nvPicPr>
              <p:cNvPr id="1334" name="Google Shape;1334;p130"/>
              <p:cNvPicPr preferRelativeResize="0"/>
              <p:nvPr/>
            </p:nvPicPr>
            <p:blipFill rotWithShape="1">
              <a:blip r:embed="rId8">
                <a:alphaModFix/>
              </a:blip>
              <a:srcRect b="0" l="0" r="0" t="0"/>
              <a:stretch/>
            </p:blipFill>
            <p:spPr>
              <a:xfrm>
                <a:off x="7284363" y="543565"/>
                <a:ext cx="2946668" cy="5774325"/>
              </a:xfrm>
              <a:prstGeom prst="rect">
                <a:avLst/>
              </a:prstGeom>
              <a:noFill/>
              <a:ln>
                <a:noFill/>
              </a:ln>
            </p:spPr>
          </p:pic>
          <p:pic>
            <p:nvPicPr>
              <p:cNvPr id="1335" name="Google Shape;1335;p130"/>
              <p:cNvPicPr preferRelativeResize="0"/>
              <p:nvPr/>
            </p:nvPicPr>
            <p:blipFill rotWithShape="1">
              <a:blip r:embed="rId9">
                <a:alphaModFix/>
              </a:blip>
              <a:srcRect b="-50" l="0" r="0" t="0"/>
              <a:stretch/>
            </p:blipFill>
            <p:spPr>
              <a:xfrm>
                <a:off x="8162889" y="1110366"/>
                <a:ext cx="2057253" cy="4590192"/>
              </a:xfrm>
              <a:prstGeom prst="rect">
                <a:avLst/>
              </a:prstGeom>
              <a:noFill/>
              <a:ln>
                <a:noFill/>
              </a:ln>
            </p:spPr>
          </p:pic>
        </p:grpSp>
        <p:sp>
          <p:nvSpPr>
            <p:cNvPr id="1336" name="Google Shape;1336;p130"/>
            <p:cNvSpPr txBox="1"/>
            <p:nvPr/>
          </p:nvSpPr>
          <p:spPr>
            <a:xfrm>
              <a:off x="427803" y="2020507"/>
              <a:ext cx="2793000" cy="10446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 sz="2300">
                  <a:solidFill>
                    <a:srgbClr val="FFFFFF"/>
                  </a:solidFill>
                  <a:latin typeface="Barlow"/>
                  <a:ea typeface="Barlow"/>
                  <a:cs typeface="Barlow"/>
                  <a:sym typeface="Barlow"/>
                </a:rPr>
                <a:t>Volunteers Around the world </a:t>
              </a:r>
              <a:endParaRPr sz="1100"/>
            </a:p>
            <a:p>
              <a:pPr indent="0" lvl="0" marL="0" marR="0" rtl="0" algn="l">
                <a:spcBef>
                  <a:spcPts val="0"/>
                </a:spcBef>
                <a:spcAft>
                  <a:spcPts val="0"/>
                </a:spcAft>
                <a:buClr>
                  <a:schemeClr val="dk1"/>
                </a:buClr>
                <a:buSzPts val="3200"/>
                <a:buFont typeface="Calibri"/>
                <a:buNone/>
              </a:pPr>
              <a:r>
                <a:t/>
              </a:r>
              <a:endParaRPr sz="3200">
                <a:solidFill>
                  <a:srgbClr val="FFFFFF"/>
                </a:solidFill>
                <a:latin typeface="Barlow"/>
                <a:ea typeface="Barlow"/>
                <a:cs typeface="Barlow"/>
                <a:sym typeface="Barlow"/>
              </a:endParaRPr>
            </a:p>
          </p:txBody>
        </p:sp>
        <p:sp>
          <p:nvSpPr>
            <p:cNvPr id="1337" name="Google Shape;1337;p130"/>
            <p:cNvSpPr/>
            <p:nvPr/>
          </p:nvSpPr>
          <p:spPr>
            <a:xfrm>
              <a:off x="2467203" y="690408"/>
              <a:ext cx="2297400" cy="124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5600">
                  <a:solidFill>
                    <a:srgbClr val="FFFFFF"/>
                  </a:solidFill>
                  <a:latin typeface="Barlow Condensed"/>
                  <a:ea typeface="Barlow Condensed"/>
                  <a:cs typeface="Barlow Condensed"/>
                  <a:sym typeface="Barlow Condensed"/>
                </a:rPr>
                <a:t>000+</a:t>
              </a:r>
              <a:endParaRPr sz="5600">
                <a:solidFill>
                  <a:schemeClr val="dk1"/>
                </a:solidFill>
                <a:latin typeface="Calibri"/>
                <a:ea typeface="Calibri"/>
                <a:cs typeface="Calibri"/>
                <a:sym typeface="Calibri"/>
              </a:endParaRPr>
            </a:p>
          </p:txBody>
        </p:sp>
        <p:pic>
          <p:nvPicPr>
            <p:cNvPr id="1338" name="Google Shape;1338;p130"/>
            <p:cNvPicPr preferRelativeResize="0"/>
            <p:nvPr/>
          </p:nvPicPr>
          <p:blipFill rotWithShape="1">
            <a:blip r:embed="rId10">
              <a:alphaModFix/>
            </a:blip>
            <a:srcRect b="0" l="0" r="0" t="0"/>
            <a:stretch/>
          </p:blipFill>
          <p:spPr>
            <a:xfrm>
              <a:off x="109292" y="5620256"/>
              <a:ext cx="1168275" cy="1009319"/>
            </a:xfrm>
            <a:prstGeom prst="rect">
              <a:avLst/>
            </a:prstGeom>
            <a:noFill/>
            <a:ln>
              <a:noFill/>
            </a:ln>
          </p:spPr>
        </p:pic>
        <p:pic>
          <p:nvPicPr>
            <p:cNvPr id="1339" name="Google Shape;1339;p130"/>
            <p:cNvPicPr preferRelativeResize="0"/>
            <p:nvPr/>
          </p:nvPicPr>
          <p:blipFill rotWithShape="1">
            <a:blip r:embed="rId11">
              <a:alphaModFix/>
            </a:blip>
            <a:srcRect b="0" l="0" r="0" t="0"/>
            <a:stretch/>
          </p:blipFill>
          <p:spPr>
            <a:xfrm>
              <a:off x="108004" y="5901953"/>
              <a:ext cx="1005755" cy="722764"/>
            </a:xfrm>
            <a:prstGeom prst="rect">
              <a:avLst/>
            </a:prstGeom>
            <a:noFill/>
            <a:ln>
              <a:noFill/>
            </a:ln>
          </p:spPr>
        </p:pic>
        <p:sp>
          <p:nvSpPr>
            <p:cNvPr id="1340" name="Google Shape;1340;p130"/>
            <p:cNvSpPr/>
            <p:nvPr/>
          </p:nvSpPr>
          <p:spPr>
            <a:xfrm>
              <a:off x="215367" y="477692"/>
              <a:ext cx="2845800" cy="19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9000">
                  <a:solidFill>
                    <a:srgbClr val="FFFFFF"/>
                  </a:solidFill>
                  <a:latin typeface="Barlow Condensed"/>
                  <a:ea typeface="Barlow Condensed"/>
                  <a:cs typeface="Barlow Condensed"/>
                  <a:sym typeface="Barlow Condensed"/>
                </a:rPr>
                <a:t>180,</a:t>
              </a:r>
              <a:endParaRPr sz="9000">
                <a:solidFill>
                  <a:schemeClr val="dk1"/>
                </a:solidFill>
                <a:latin typeface="Calibri"/>
                <a:ea typeface="Calibri"/>
                <a:cs typeface="Calibri"/>
                <a:sym typeface="Calibri"/>
              </a:endParaRPr>
            </a:p>
          </p:txBody>
        </p:sp>
        <p:grpSp>
          <p:nvGrpSpPr>
            <p:cNvPr id="1341" name="Google Shape;1341;p130"/>
            <p:cNvGrpSpPr/>
            <p:nvPr/>
          </p:nvGrpSpPr>
          <p:grpSpPr>
            <a:xfrm>
              <a:off x="3196803" y="5036885"/>
              <a:ext cx="1627419" cy="1589007"/>
              <a:chOff x="627203" y="1838517"/>
              <a:chExt cx="3101619" cy="3028410"/>
            </a:xfrm>
          </p:grpSpPr>
          <p:pic>
            <p:nvPicPr>
              <p:cNvPr id="1342" name="Google Shape;1342;p130"/>
              <p:cNvPicPr preferRelativeResize="0"/>
              <p:nvPr/>
            </p:nvPicPr>
            <p:blipFill rotWithShape="1">
              <a:blip r:embed="rId12">
                <a:alphaModFix/>
              </a:blip>
              <a:srcRect b="0" l="0" r="0" t="0"/>
              <a:stretch/>
            </p:blipFill>
            <p:spPr>
              <a:xfrm>
                <a:off x="627203" y="1838517"/>
                <a:ext cx="3101618" cy="3028410"/>
              </a:xfrm>
              <a:prstGeom prst="rect">
                <a:avLst/>
              </a:prstGeom>
              <a:noFill/>
              <a:ln>
                <a:noFill/>
              </a:ln>
            </p:spPr>
          </p:pic>
          <p:pic>
            <p:nvPicPr>
              <p:cNvPr id="1343" name="Google Shape;1343;p130"/>
              <p:cNvPicPr preferRelativeResize="0"/>
              <p:nvPr/>
            </p:nvPicPr>
            <p:blipFill rotWithShape="1">
              <a:blip r:embed="rId13">
                <a:alphaModFix/>
              </a:blip>
              <a:srcRect b="0" l="-725" r="0" t="-230"/>
              <a:stretch/>
            </p:blipFill>
            <p:spPr>
              <a:xfrm>
                <a:off x="1839172" y="2286250"/>
                <a:ext cx="1889650" cy="2580676"/>
              </a:xfrm>
              <a:prstGeom prst="rect">
                <a:avLst/>
              </a:prstGeom>
              <a:noFill/>
              <a:ln>
                <a:noFill/>
              </a:ln>
            </p:spPr>
          </p:pic>
        </p:grpSp>
        <p:grpSp>
          <p:nvGrpSpPr>
            <p:cNvPr id="1344" name="Google Shape;1344;p130"/>
            <p:cNvGrpSpPr/>
            <p:nvPr/>
          </p:nvGrpSpPr>
          <p:grpSpPr>
            <a:xfrm>
              <a:off x="109552" y="4010737"/>
              <a:ext cx="1274745" cy="1971318"/>
              <a:chOff x="-1447881" y="3431834"/>
              <a:chExt cx="2339411" cy="3617760"/>
            </a:xfrm>
          </p:grpSpPr>
          <p:pic>
            <p:nvPicPr>
              <p:cNvPr id="1345" name="Google Shape;1345;p130"/>
              <p:cNvPicPr preferRelativeResize="0"/>
              <p:nvPr/>
            </p:nvPicPr>
            <p:blipFill rotWithShape="1">
              <a:blip r:embed="rId14">
                <a:alphaModFix/>
              </a:blip>
              <a:srcRect b="0" l="0" r="0" t="-867"/>
              <a:stretch/>
            </p:blipFill>
            <p:spPr>
              <a:xfrm>
                <a:off x="-1447881" y="3431834"/>
                <a:ext cx="2339411" cy="3617760"/>
              </a:xfrm>
              <a:prstGeom prst="rect">
                <a:avLst/>
              </a:prstGeom>
              <a:noFill/>
              <a:ln>
                <a:noFill/>
              </a:ln>
            </p:spPr>
          </p:pic>
          <p:pic>
            <p:nvPicPr>
              <p:cNvPr id="1346" name="Google Shape;1346;p130"/>
              <p:cNvPicPr preferRelativeResize="0"/>
              <p:nvPr/>
            </p:nvPicPr>
            <p:blipFill rotWithShape="1">
              <a:blip r:embed="rId15">
                <a:alphaModFix/>
              </a:blip>
              <a:srcRect b="0" l="0" r="0" t="0"/>
              <a:stretch/>
            </p:blipFill>
            <p:spPr>
              <a:xfrm flipH="1">
                <a:off x="-1437807" y="3932774"/>
                <a:ext cx="1834280" cy="2767582"/>
              </a:xfrm>
              <a:prstGeom prst="rect">
                <a:avLst/>
              </a:prstGeom>
              <a:noFill/>
              <a:ln>
                <a:noFill/>
              </a:ln>
            </p:spPr>
          </p:pic>
        </p:grpSp>
        <p:grpSp>
          <p:nvGrpSpPr>
            <p:cNvPr id="1347" name="Google Shape;1347;p130"/>
            <p:cNvGrpSpPr/>
            <p:nvPr/>
          </p:nvGrpSpPr>
          <p:grpSpPr>
            <a:xfrm>
              <a:off x="1194526" y="4832478"/>
              <a:ext cx="2596899" cy="1792182"/>
              <a:chOff x="9843041" y="4962384"/>
              <a:chExt cx="3215576" cy="2284490"/>
            </a:xfrm>
          </p:grpSpPr>
          <p:pic>
            <p:nvPicPr>
              <p:cNvPr id="1348" name="Google Shape;1348;p130"/>
              <p:cNvPicPr preferRelativeResize="0"/>
              <p:nvPr/>
            </p:nvPicPr>
            <p:blipFill rotWithShape="1">
              <a:blip r:embed="rId16">
                <a:alphaModFix/>
              </a:blip>
              <a:srcRect b="0" l="0" r="0" t="-12233"/>
              <a:stretch/>
            </p:blipFill>
            <p:spPr>
              <a:xfrm>
                <a:off x="9843041" y="4962384"/>
                <a:ext cx="3215576" cy="2284488"/>
              </a:xfrm>
              <a:prstGeom prst="rect">
                <a:avLst/>
              </a:prstGeom>
              <a:noFill/>
              <a:ln>
                <a:noFill/>
              </a:ln>
            </p:spPr>
          </p:pic>
          <p:pic>
            <p:nvPicPr>
              <p:cNvPr id="1349" name="Google Shape;1349;p130"/>
              <p:cNvPicPr preferRelativeResize="0"/>
              <p:nvPr/>
            </p:nvPicPr>
            <p:blipFill rotWithShape="1">
              <a:blip r:embed="rId17">
                <a:alphaModFix/>
              </a:blip>
              <a:srcRect b="0" l="0" r="0" t="0"/>
              <a:stretch/>
            </p:blipFill>
            <p:spPr>
              <a:xfrm>
                <a:off x="10034999" y="5522701"/>
                <a:ext cx="2777456" cy="1724172"/>
              </a:xfrm>
              <a:prstGeom prst="rect">
                <a:avLst/>
              </a:prstGeom>
              <a:noFill/>
              <a:ln>
                <a:noFill/>
              </a:ln>
            </p:spPr>
          </p:pic>
        </p:grpSp>
        <p:pic>
          <p:nvPicPr>
            <p:cNvPr id="1350" name="Google Shape;1350;p130"/>
            <p:cNvPicPr preferRelativeResize="0"/>
            <p:nvPr/>
          </p:nvPicPr>
          <p:blipFill rotWithShape="1">
            <a:blip r:embed="rId18">
              <a:alphaModFix/>
            </a:blip>
            <a:srcRect b="0" l="0" r="0" t="-4602"/>
            <a:stretch/>
          </p:blipFill>
          <p:spPr>
            <a:xfrm>
              <a:off x="2008841" y="5992794"/>
              <a:ext cx="963581" cy="527797"/>
            </a:xfrm>
            <a:prstGeom prst="rect">
              <a:avLst/>
            </a:prstGeom>
            <a:noFill/>
            <a:ln>
              <a:noFill/>
            </a:ln>
          </p:spPr>
        </p:pic>
        <p:pic>
          <p:nvPicPr>
            <p:cNvPr id="1351" name="Google Shape;1351;p130"/>
            <p:cNvPicPr preferRelativeResize="0"/>
            <p:nvPr/>
          </p:nvPicPr>
          <p:blipFill rotWithShape="1">
            <a:blip r:embed="rId19">
              <a:alphaModFix/>
            </a:blip>
            <a:srcRect b="0" l="0" r="0" t="0"/>
            <a:stretch/>
          </p:blipFill>
          <p:spPr>
            <a:xfrm>
              <a:off x="2180517" y="6357646"/>
              <a:ext cx="587560" cy="225465"/>
            </a:xfrm>
            <a:prstGeom prst="rect">
              <a:avLst/>
            </a:prstGeom>
            <a:noFill/>
            <a:ln>
              <a:noFill/>
            </a:ln>
          </p:spPr>
        </p:pic>
        <p:grpSp>
          <p:nvGrpSpPr>
            <p:cNvPr id="1352" name="Google Shape;1352;p130"/>
            <p:cNvGrpSpPr/>
            <p:nvPr/>
          </p:nvGrpSpPr>
          <p:grpSpPr>
            <a:xfrm>
              <a:off x="700833" y="3487334"/>
              <a:ext cx="2879212" cy="1886528"/>
              <a:chOff x="-7721110" y="1777411"/>
              <a:chExt cx="5573388" cy="3651817"/>
            </a:xfrm>
          </p:grpSpPr>
          <p:pic>
            <p:nvPicPr>
              <p:cNvPr id="1353" name="Google Shape;1353;p130"/>
              <p:cNvPicPr preferRelativeResize="0"/>
              <p:nvPr/>
            </p:nvPicPr>
            <p:blipFill rotWithShape="1">
              <a:blip r:embed="rId20">
                <a:alphaModFix/>
              </a:blip>
              <a:srcRect b="0" l="0" r="0" t="0"/>
              <a:stretch/>
            </p:blipFill>
            <p:spPr>
              <a:xfrm>
                <a:off x="-7721110" y="1777411"/>
                <a:ext cx="5573388" cy="3651817"/>
              </a:xfrm>
              <a:prstGeom prst="rect">
                <a:avLst/>
              </a:prstGeom>
              <a:noFill/>
              <a:ln>
                <a:noFill/>
              </a:ln>
            </p:spPr>
          </p:pic>
          <p:pic>
            <p:nvPicPr>
              <p:cNvPr id="1354" name="Google Shape;1354;p130"/>
              <p:cNvPicPr preferRelativeResize="0"/>
              <p:nvPr/>
            </p:nvPicPr>
            <p:blipFill rotWithShape="1">
              <a:blip r:embed="rId21">
                <a:alphaModFix/>
              </a:blip>
              <a:srcRect b="0" l="0" r="0" t="0"/>
              <a:stretch/>
            </p:blipFill>
            <p:spPr>
              <a:xfrm>
                <a:off x="-6472718" y="2151669"/>
                <a:ext cx="4300831" cy="2918844"/>
              </a:xfrm>
              <a:prstGeom prst="rect">
                <a:avLst/>
              </a:prstGeom>
              <a:noFill/>
              <a:ln>
                <a:noFill/>
              </a:ln>
            </p:spPr>
          </p:pic>
        </p:grpSp>
        <p:pic>
          <p:nvPicPr>
            <p:cNvPr id="1355" name="Google Shape;1355;p130"/>
            <p:cNvPicPr preferRelativeResize="0"/>
            <p:nvPr/>
          </p:nvPicPr>
          <p:blipFill rotWithShape="1">
            <a:blip r:embed="rId22">
              <a:alphaModFix/>
            </a:blip>
            <a:srcRect b="15663" l="0" r="23112" t="4008"/>
            <a:stretch/>
          </p:blipFill>
          <p:spPr>
            <a:xfrm>
              <a:off x="4111325" y="4691872"/>
              <a:ext cx="712149" cy="268469"/>
            </a:xfrm>
            <a:prstGeom prst="rect">
              <a:avLst/>
            </a:prstGeom>
            <a:noFill/>
            <a:ln>
              <a:noFill/>
            </a:ln>
            <a:effectLst>
              <a:outerShdw blurRad="63500" sx="102000" rotWithShape="0" algn="ctr" sy="102000">
                <a:srgbClr val="000000">
                  <a:alpha val="53730"/>
                </a:srgbClr>
              </a:outerShdw>
            </a:effectLst>
          </p:spPr>
        </p:pic>
        <p:pic>
          <p:nvPicPr>
            <p:cNvPr id="1356" name="Google Shape;1356;p130"/>
            <p:cNvPicPr preferRelativeResize="0"/>
            <p:nvPr/>
          </p:nvPicPr>
          <p:blipFill rotWithShape="1">
            <a:blip r:embed="rId23">
              <a:alphaModFix/>
            </a:blip>
            <a:srcRect b="19250" l="0" r="32696" t="0"/>
            <a:stretch/>
          </p:blipFill>
          <p:spPr>
            <a:xfrm>
              <a:off x="3821381" y="4275183"/>
              <a:ext cx="1002092" cy="416689"/>
            </a:xfrm>
            <a:prstGeom prst="rect">
              <a:avLst/>
            </a:prstGeom>
            <a:noFill/>
            <a:ln>
              <a:noFill/>
            </a:ln>
            <a:effectLst>
              <a:outerShdw blurRad="63500" sx="102000" rotWithShape="0" algn="ctr" sy="102000">
                <a:srgbClr val="000000">
                  <a:alpha val="56860"/>
                </a:srgbClr>
              </a:outerShdw>
            </a:effectLst>
          </p:spPr>
        </p:pic>
        <p:pic>
          <p:nvPicPr>
            <p:cNvPr id="1357" name="Google Shape;1357;p130"/>
            <p:cNvPicPr preferRelativeResize="0"/>
            <p:nvPr/>
          </p:nvPicPr>
          <p:blipFill rotWithShape="1">
            <a:blip r:embed="rId24">
              <a:alphaModFix/>
            </a:blip>
            <a:srcRect b="18334" l="0" r="27630" t="0"/>
            <a:stretch/>
          </p:blipFill>
          <p:spPr>
            <a:xfrm>
              <a:off x="3832780" y="5895417"/>
              <a:ext cx="991558" cy="642383"/>
            </a:xfrm>
            <a:prstGeom prst="rect">
              <a:avLst/>
            </a:prstGeom>
            <a:noFill/>
            <a:ln>
              <a:noFill/>
            </a:ln>
          </p:spPr>
        </p:pic>
        <p:pic>
          <p:nvPicPr>
            <p:cNvPr id="1358" name="Google Shape;1358;p130"/>
            <p:cNvPicPr preferRelativeResize="0"/>
            <p:nvPr/>
          </p:nvPicPr>
          <p:blipFill rotWithShape="1">
            <a:blip r:embed="rId25">
              <a:alphaModFix/>
            </a:blip>
            <a:srcRect b="25749" l="0" r="32791" t="0"/>
            <a:stretch/>
          </p:blipFill>
          <p:spPr>
            <a:xfrm>
              <a:off x="4370086" y="6286877"/>
              <a:ext cx="454251" cy="123353"/>
            </a:xfrm>
            <a:prstGeom prst="rect">
              <a:avLst/>
            </a:prstGeom>
            <a:noFill/>
            <a:ln>
              <a:noFill/>
            </a:ln>
          </p:spPr>
        </p:pic>
        <p:pic>
          <p:nvPicPr>
            <p:cNvPr id="1359" name="Google Shape;1359;p130"/>
            <p:cNvPicPr preferRelativeResize="0"/>
            <p:nvPr/>
          </p:nvPicPr>
          <p:blipFill rotWithShape="1">
            <a:blip r:embed="rId26">
              <a:alphaModFix/>
            </a:blip>
            <a:srcRect b="18400" l="39525" r="0" t="0"/>
            <a:stretch/>
          </p:blipFill>
          <p:spPr>
            <a:xfrm>
              <a:off x="109604" y="5026378"/>
              <a:ext cx="880842" cy="468804"/>
            </a:xfrm>
            <a:prstGeom prst="rect">
              <a:avLst/>
            </a:prstGeom>
            <a:noFill/>
            <a:ln>
              <a:noFill/>
            </a:ln>
            <a:effectLst>
              <a:outerShdw blurRad="63500" sx="102000" rotWithShape="0" algn="ctr" sy="102000">
                <a:srgbClr val="000000">
                  <a:alpha val="40000"/>
                </a:srgbClr>
              </a:outerShdw>
            </a:effectLst>
          </p:spPr>
        </p:pic>
        <p:pic>
          <p:nvPicPr>
            <p:cNvPr id="1360" name="Google Shape;1360;p130"/>
            <p:cNvPicPr preferRelativeResize="0"/>
            <p:nvPr/>
          </p:nvPicPr>
          <p:blipFill rotWithShape="1">
            <a:blip r:embed="rId27">
              <a:alphaModFix/>
            </a:blip>
            <a:srcRect b="19848" l="32077" r="6067" t="3008"/>
            <a:stretch/>
          </p:blipFill>
          <p:spPr>
            <a:xfrm>
              <a:off x="108468" y="5389838"/>
              <a:ext cx="722135" cy="239286"/>
            </a:xfrm>
            <a:prstGeom prst="rect">
              <a:avLst/>
            </a:prstGeom>
            <a:noFill/>
            <a:ln>
              <a:noFill/>
            </a:ln>
            <a:effectLst>
              <a:outerShdw blurRad="63500" sx="102000" rotWithShape="0" algn="ctr" sy="102000">
                <a:srgbClr val="000000">
                  <a:alpha val="40000"/>
                </a:srgbClr>
              </a:outerShdw>
            </a:effectLst>
          </p:spPr>
        </p:pic>
        <p:pic>
          <p:nvPicPr>
            <p:cNvPr id="1361" name="Google Shape;1361;p130"/>
            <p:cNvPicPr preferRelativeResize="0"/>
            <p:nvPr/>
          </p:nvPicPr>
          <p:blipFill rotWithShape="1">
            <a:blip r:embed="rId28">
              <a:alphaModFix/>
            </a:blip>
            <a:srcRect b="23107" l="4290" r="4235" t="2398"/>
            <a:stretch/>
          </p:blipFill>
          <p:spPr>
            <a:xfrm>
              <a:off x="1528855" y="4898400"/>
              <a:ext cx="1864389" cy="241069"/>
            </a:xfrm>
            <a:prstGeom prst="rect">
              <a:avLst/>
            </a:prstGeom>
            <a:noFill/>
            <a:ln>
              <a:noFill/>
            </a:ln>
            <a:effectLst>
              <a:outerShdw blurRad="63500" sx="102000" rotWithShape="0" algn="ctr" sy="102000">
                <a:srgbClr val="000000">
                  <a:alpha val="40000"/>
                </a:srgbClr>
              </a:outerShdw>
            </a:effectLst>
          </p:spPr>
        </p:pic>
        <p:pic>
          <p:nvPicPr>
            <p:cNvPr id="1362" name="Google Shape;1362;p130"/>
            <p:cNvPicPr preferRelativeResize="0"/>
            <p:nvPr/>
          </p:nvPicPr>
          <p:blipFill rotWithShape="1">
            <a:blip r:embed="rId29">
              <a:alphaModFix/>
            </a:blip>
            <a:srcRect b="25953" l="0" r="4798" t="0"/>
            <a:stretch/>
          </p:blipFill>
          <p:spPr>
            <a:xfrm>
              <a:off x="1913439" y="4648463"/>
              <a:ext cx="1058352" cy="233804"/>
            </a:xfrm>
            <a:prstGeom prst="rect">
              <a:avLst/>
            </a:prstGeom>
            <a:noFill/>
            <a:ln>
              <a:noFill/>
            </a:ln>
            <a:effectLst>
              <a:outerShdw blurRad="63500" sx="102000" rotWithShape="0" algn="ctr" sy="102000">
                <a:srgbClr val="000000"/>
              </a:outerShdw>
            </a:effectLst>
          </p:spPr>
        </p:pic>
      </p:grpSp>
      <p:grpSp>
        <p:nvGrpSpPr>
          <p:cNvPr id="1363" name="Google Shape;1363;p130"/>
          <p:cNvGrpSpPr/>
          <p:nvPr/>
        </p:nvGrpSpPr>
        <p:grpSpPr>
          <a:xfrm>
            <a:off x="3661241" y="2430968"/>
            <a:ext cx="2679876" cy="2537569"/>
            <a:chOff x="4881654" y="3241291"/>
            <a:chExt cx="3573168" cy="3383425"/>
          </a:xfrm>
        </p:grpSpPr>
        <p:pic>
          <p:nvPicPr>
            <p:cNvPr id="1364" name="Google Shape;1364;p130"/>
            <p:cNvPicPr preferRelativeResize="0"/>
            <p:nvPr/>
          </p:nvPicPr>
          <p:blipFill rotWithShape="1">
            <a:blip r:embed="rId30">
              <a:alphaModFix/>
            </a:blip>
            <a:srcRect b="0" l="0" r="0" t="0"/>
            <a:stretch/>
          </p:blipFill>
          <p:spPr>
            <a:xfrm flipH="1">
              <a:off x="4881654" y="3241291"/>
              <a:ext cx="3573168" cy="3383425"/>
            </a:xfrm>
            <a:prstGeom prst="rect">
              <a:avLst/>
            </a:prstGeom>
            <a:noFill/>
            <a:ln>
              <a:noFill/>
            </a:ln>
            <a:effectLst>
              <a:outerShdw blurRad="939800" rotWithShape="0" algn="tl" dir="2700000" dist="317500">
                <a:srgbClr val="3A3838">
                  <a:alpha val="66670"/>
                </a:srgbClr>
              </a:outerShdw>
            </a:effectLst>
          </p:spPr>
        </p:pic>
        <p:pic>
          <p:nvPicPr>
            <p:cNvPr id="1365" name="Google Shape;1365;p130"/>
            <p:cNvPicPr preferRelativeResize="0"/>
            <p:nvPr/>
          </p:nvPicPr>
          <p:blipFill rotWithShape="1">
            <a:blip r:embed="rId31">
              <a:alphaModFix/>
            </a:blip>
            <a:srcRect b="7811" l="1495" r="2007" t="7002"/>
            <a:stretch/>
          </p:blipFill>
          <p:spPr>
            <a:xfrm>
              <a:off x="5481042" y="4447463"/>
              <a:ext cx="2396856" cy="1057897"/>
            </a:xfrm>
            <a:prstGeom prst="rect">
              <a:avLst/>
            </a:prstGeom>
            <a:noFill/>
            <a:ln>
              <a:noFill/>
            </a:ln>
            <a:effectLst>
              <a:outerShdw blurRad="88900" sx="102000" rotWithShape="0" algn="ctr" sy="102000">
                <a:srgbClr val="000000">
                  <a:alpha val="40000"/>
                </a:srgbClr>
              </a:outerShdw>
            </a:effectLst>
          </p:spPr>
        </p:pic>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sources">
  <p:cSld name="CUSTOM_1">
    <p:spTree>
      <p:nvGrpSpPr>
        <p:cNvPr id="1366" name="Shape 1366"/>
        <p:cNvGrpSpPr/>
        <p:nvPr/>
      </p:nvGrpSpPr>
      <p:grpSpPr>
        <a:xfrm>
          <a:off x="0" y="0"/>
          <a:ext cx="0" cy="0"/>
          <a:chOff x="0" y="0"/>
          <a:chExt cx="0" cy="0"/>
        </a:xfrm>
      </p:grpSpPr>
      <p:sp>
        <p:nvSpPr>
          <p:cNvPr id="1367" name="Google Shape;1367;p131"/>
          <p:cNvSpPr/>
          <p:nvPr/>
        </p:nvSpPr>
        <p:spPr>
          <a:xfrm>
            <a:off x="8152350" y="4601363"/>
            <a:ext cx="953400" cy="515100"/>
          </a:xfrm>
          <a:prstGeom prst="rect">
            <a:avLst/>
          </a:prstGeom>
          <a:solidFill>
            <a:srgbClr val="EFEFE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368" name="Google Shape;1368;p131"/>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1369" name="Google Shape;1369;p131"/>
          <p:cNvSpPr/>
          <p:nvPr/>
        </p:nvSpPr>
        <p:spPr>
          <a:xfrm>
            <a:off x="4716694" y="2600829"/>
            <a:ext cx="4127100" cy="2219700"/>
          </a:xfrm>
          <a:prstGeom prst="rect">
            <a:avLst/>
          </a:prstGeom>
          <a:solidFill>
            <a:srgbClr val="FFFFFF"/>
          </a:solidFill>
          <a:ln>
            <a:noFill/>
          </a:ln>
          <a:effectLst>
            <a:outerShdw blurRad="442913" rotWithShape="0" algn="bl" dir="5400000" dist="19050">
              <a:srgbClr val="999999">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70" name="Google Shape;1370;p131"/>
          <p:cNvSpPr/>
          <p:nvPr/>
        </p:nvSpPr>
        <p:spPr>
          <a:xfrm>
            <a:off x="303600" y="211781"/>
            <a:ext cx="4127100" cy="2219700"/>
          </a:xfrm>
          <a:prstGeom prst="rect">
            <a:avLst/>
          </a:prstGeom>
          <a:solidFill>
            <a:srgbClr val="FFFFFF"/>
          </a:solidFill>
          <a:ln>
            <a:noFill/>
          </a:ln>
          <a:effectLst>
            <a:outerShdw blurRad="442913" rotWithShape="0" algn="bl" dir="5400000" dist="19050">
              <a:srgbClr val="999999">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71" name="Google Shape;1371;p131"/>
          <p:cNvSpPr/>
          <p:nvPr/>
        </p:nvSpPr>
        <p:spPr>
          <a:xfrm>
            <a:off x="3319669" y="1250156"/>
            <a:ext cx="316500" cy="142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2" name="Google Shape;1372;p131"/>
          <p:cNvSpPr/>
          <p:nvPr/>
        </p:nvSpPr>
        <p:spPr>
          <a:xfrm>
            <a:off x="303600" y="2600831"/>
            <a:ext cx="4127100" cy="2219700"/>
          </a:xfrm>
          <a:prstGeom prst="rect">
            <a:avLst/>
          </a:prstGeom>
          <a:solidFill>
            <a:srgbClr val="FFFFFF"/>
          </a:solidFill>
          <a:ln>
            <a:noFill/>
          </a:ln>
          <a:effectLst>
            <a:outerShdw blurRad="442913" rotWithShape="0" algn="bl" dir="5400000" dist="19050">
              <a:srgbClr val="999999">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73" name="Google Shape;1373;p131"/>
          <p:cNvSpPr txBox="1"/>
          <p:nvPr/>
        </p:nvSpPr>
        <p:spPr>
          <a:xfrm>
            <a:off x="539513" y="425194"/>
            <a:ext cx="1357800" cy="1164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4500">
                <a:solidFill>
                  <a:srgbClr val="B7B7B7"/>
                </a:solidFill>
                <a:latin typeface="Barlow Condensed"/>
                <a:ea typeface="Barlow Condensed"/>
                <a:cs typeface="Barlow Condensed"/>
                <a:sym typeface="Barlow Condensed"/>
              </a:rPr>
              <a:t>Start Guide</a:t>
            </a:r>
            <a:endParaRPr b="1" sz="4500">
              <a:solidFill>
                <a:srgbClr val="B7B7B7"/>
              </a:solidFill>
              <a:latin typeface="Barlow Condensed"/>
              <a:ea typeface="Barlow Condensed"/>
              <a:cs typeface="Barlow Condensed"/>
              <a:sym typeface="Barlow Condensed"/>
            </a:endParaRPr>
          </a:p>
        </p:txBody>
      </p:sp>
      <p:sp>
        <p:nvSpPr>
          <p:cNvPr id="1374" name="Google Shape;1374;p131"/>
          <p:cNvSpPr/>
          <p:nvPr/>
        </p:nvSpPr>
        <p:spPr>
          <a:xfrm>
            <a:off x="4716694" y="211781"/>
            <a:ext cx="4127100" cy="2219700"/>
          </a:xfrm>
          <a:prstGeom prst="rect">
            <a:avLst/>
          </a:prstGeom>
          <a:solidFill>
            <a:srgbClr val="FFFFFF"/>
          </a:solidFill>
          <a:ln>
            <a:noFill/>
          </a:ln>
          <a:effectLst>
            <a:outerShdw blurRad="442913" rotWithShape="0" algn="bl" dir="5400000" dist="19050">
              <a:srgbClr val="999999">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75" name="Google Shape;1375;p131"/>
          <p:cNvSpPr txBox="1"/>
          <p:nvPr/>
        </p:nvSpPr>
        <p:spPr>
          <a:xfrm>
            <a:off x="5008856" y="1047544"/>
            <a:ext cx="2421900" cy="313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4500">
                <a:solidFill>
                  <a:srgbClr val="3A3838"/>
                </a:solidFill>
                <a:uFill>
                  <a:noFill/>
                </a:uFill>
                <a:latin typeface="Barlow Condensed"/>
                <a:ea typeface="Barlow Condensed"/>
                <a:cs typeface="Barlow Condensed"/>
                <a:sym typeface="Barlow Condensed"/>
                <a:hlinkClick r:id="rId3">
                  <a:extLst>
                    <a:ext uri="{A12FA001-AC4F-418D-AE19-62706E023703}">
                      <ahyp:hlinkClr val="tx"/>
                    </a:ext>
                  </a:extLst>
                </a:hlinkClick>
              </a:rPr>
              <a:t>Footage Covers </a:t>
            </a:r>
            <a:endParaRPr b="1" sz="4500">
              <a:solidFill>
                <a:srgbClr val="3A3838"/>
              </a:solidFill>
              <a:latin typeface="Barlow Condensed"/>
              <a:ea typeface="Barlow Condensed"/>
              <a:cs typeface="Barlow Condensed"/>
              <a:sym typeface="Barlow Condensed"/>
            </a:endParaRPr>
          </a:p>
        </p:txBody>
      </p:sp>
      <p:sp>
        <p:nvSpPr>
          <p:cNvPr id="1376" name="Google Shape;1376;p131"/>
          <p:cNvSpPr txBox="1"/>
          <p:nvPr/>
        </p:nvSpPr>
        <p:spPr>
          <a:xfrm>
            <a:off x="539513" y="3482044"/>
            <a:ext cx="1725900" cy="313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4500">
                <a:solidFill>
                  <a:srgbClr val="3A3838"/>
                </a:solidFill>
                <a:latin typeface="Barlow Condensed"/>
                <a:ea typeface="Barlow Condensed"/>
                <a:cs typeface="Barlow Condensed"/>
                <a:sym typeface="Barlow Condensed"/>
              </a:rPr>
              <a:t>Photo Gallery</a:t>
            </a:r>
            <a:endParaRPr b="1" sz="4500">
              <a:solidFill>
                <a:srgbClr val="3A3838"/>
              </a:solidFill>
              <a:latin typeface="Barlow Condensed"/>
              <a:ea typeface="Barlow Condensed"/>
              <a:cs typeface="Barlow Condensed"/>
              <a:sym typeface="Barlow Condensed"/>
            </a:endParaRPr>
          </a:p>
        </p:txBody>
      </p:sp>
      <p:sp>
        <p:nvSpPr>
          <p:cNvPr id="1377" name="Google Shape;1377;p131"/>
          <p:cNvSpPr txBox="1"/>
          <p:nvPr/>
        </p:nvSpPr>
        <p:spPr>
          <a:xfrm>
            <a:off x="2835019" y="3553819"/>
            <a:ext cx="801300" cy="313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u="sng">
                <a:solidFill>
                  <a:schemeClr val="hlink"/>
                </a:solidFill>
                <a:latin typeface="Barlow Condensed"/>
                <a:ea typeface="Barlow Condensed"/>
                <a:cs typeface="Barlow Condensed"/>
                <a:sym typeface="Barlow Condensed"/>
                <a:hlinkClick r:id="rId4"/>
              </a:rPr>
              <a:t>Click Here</a:t>
            </a:r>
            <a:endParaRPr b="1" sz="1100">
              <a:solidFill>
                <a:srgbClr val="3A3838"/>
              </a:solidFill>
              <a:latin typeface="Barlow Condensed"/>
              <a:ea typeface="Barlow Condensed"/>
              <a:cs typeface="Barlow Condensed"/>
              <a:sym typeface="Barlow Condensed"/>
            </a:endParaRPr>
          </a:p>
        </p:txBody>
      </p:sp>
      <p:sp>
        <p:nvSpPr>
          <p:cNvPr id="1378" name="Google Shape;1378;p131"/>
          <p:cNvSpPr txBox="1"/>
          <p:nvPr/>
        </p:nvSpPr>
        <p:spPr>
          <a:xfrm>
            <a:off x="2835019" y="1164769"/>
            <a:ext cx="801300" cy="313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u="sng">
                <a:solidFill>
                  <a:schemeClr val="hlink"/>
                </a:solidFill>
                <a:latin typeface="Barlow Condensed"/>
                <a:ea typeface="Barlow Condensed"/>
                <a:cs typeface="Barlow Condensed"/>
                <a:sym typeface="Barlow Condensed"/>
                <a:hlinkClick r:id="rId5"/>
              </a:rPr>
              <a:t>Click Here</a:t>
            </a:r>
            <a:endParaRPr b="1" sz="1100">
              <a:solidFill>
                <a:srgbClr val="3A3838"/>
              </a:solidFill>
              <a:latin typeface="Barlow Condensed"/>
              <a:ea typeface="Barlow Condensed"/>
              <a:cs typeface="Barlow Condensed"/>
              <a:sym typeface="Barlow Condensed"/>
            </a:endParaRPr>
          </a:p>
        </p:txBody>
      </p:sp>
      <p:sp>
        <p:nvSpPr>
          <p:cNvPr id="1379" name="Google Shape;1379;p131"/>
          <p:cNvSpPr txBox="1"/>
          <p:nvPr/>
        </p:nvSpPr>
        <p:spPr>
          <a:xfrm>
            <a:off x="7669219" y="1250156"/>
            <a:ext cx="801300" cy="313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u="sng">
                <a:solidFill>
                  <a:schemeClr val="hlink"/>
                </a:solidFill>
                <a:latin typeface="Barlow Condensed"/>
                <a:ea typeface="Barlow Condensed"/>
                <a:cs typeface="Barlow Condensed"/>
                <a:sym typeface="Barlow Condensed"/>
                <a:hlinkClick r:id="rId6"/>
              </a:rPr>
              <a:t>Click Here</a:t>
            </a:r>
            <a:endParaRPr b="1" sz="1100">
              <a:solidFill>
                <a:srgbClr val="3A3838"/>
              </a:solidFill>
              <a:latin typeface="Barlow Condensed"/>
              <a:ea typeface="Barlow Condensed"/>
              <a:cs typeface="Barlow Condensed"/>
              <a:sym typeface="Barlow Condensed"/>
            </a:endParaRPr>
          </a:p>
        </p:txBody>
      </p:sp>
      <p:sp>
        <p:nvSpPr>
          <p:cNvPr id="1380" name="Google Shape;1380;p131"/>
          <p:cNvSpPr txBox="1"/>
          <p:nvPr/>
        </p:nvSpPr>
        <p:spPr>
          <a:xfrm>
            <a:off x="4925906" y="2912775"/>
            <a:ext cx="2581800" cy="711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4500">
                <a:solidFill>
                  <a:srgbClr val="B7B7B7"/>
                </a:solidFill>
                <a:latin typeface="Barlow Condensed"/>
                <a:ea typeface="Barlow Condensed"/>
                <a:cs typeface="Barlow Condensed"/>
                <a:sym typeface="Barlow Condensed"/>
              </a:rPr>
              <a:t>Content Slides</a:t>
            </a:r>
            <a:endParaRPr b="1" sz="4500">
              <a:solidFill>
                <a:srgbClr val="B7B7B7"/>
              </a:solidFill>
              <a:latin typeface="Barlow Condensed"/>
              <a:ea typeface="Barlow Condensed"/>
              <a:cs typeface="Barlow Condensed"/>
              <a:sym typeface="Barlow Condensed"/>
            </a:endParaRPr>
          </a:p>
        </p:txBody>
      </p:sp>
      <p:sp>
        <p:nvSpPr>
          <p:cNvPr id="1381" name="Google Shape;1381;p131"/>
          <p:cNvSpPr txBox="1"/>
          <p:nvPr/>
        </p:nvSpPr>
        <p:spPr>
          <a:xfrm>
            <a:off x="7669219" y="3553819"/>
            <a:ext cx="801300" cy="313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u="sng">
                <a:solidFill>
                  <a:schemeClr val="hlink"/>
                </a:solidFill>
                <a:latin typeface="Barlow Condensed"/>
                <a:ea typeface="Barlow Condensed"/>
                <a:cs typeface="Barlow Condensed"/>
                <a:sym typeface="Barlow Condensed"/>
                <a:hlinkClick r:id="rId7"/>
              </a:rPr>
              <a:t>Click Here</a:t>
            </a:r>
            <a:endParaRPr b="1" sz="1100">
              <a:solidFill>
                <a:srgbClr val="3A3838"/>
              </a:solidFill>
              <a:latin typeface="Barlow Condensed"/>
              <a:ea typeface="Barlow Condensed"/>
              <a:cs typeface="Barlow Condensed"/>
              <a:sym typeface="Barlow Condensed"/>
            </a:endParaRPr>
          </a:p>
        </p:txBody>
      </p:sp>
      <p:sp>
        <p:nvSpPr>
          <p:cNvPr id="1382" name="Google Shape;1382;p131"/>
          <p:cNvSpPr/>
          <p:nvPr/>
        </p:nvSpPr>
        <p:spPr>
          <a:xfrm>
            <a:off x="303600" y="4881188"/>
            <a:ext cx="192300" cy="193800"/>
          </a:xfrm>
          <a:prstGeom prst="flowChartConnector">
            <a:avLst/>
          </a:prstGeom>
          <a:solidFill>
            <a:srgbClr val="D73F3E"/>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D73F3E"/>
              </a:solidFill>
            </a:endParaRPr>
          </a:p>
        </p:txBody>
      </p:sp>
      <p:sp>
        <p:nvSpPr>
          <p:cNvPr id="1383" name="Google Shape;1383;p131"/>
          <p:cNvSpPr txBox="1"/>
          <p:nvPr/>
        </p:nvSpPr>
        <p:spPr>
          <a:xfrm>
            <a:off x="504075" y="4846875"/>
            <a:ext cx="1314600" cy="2625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7">
  <p:cSld name="CUSTOM_3_1">
    <p:spTree>
      <p:nvGrpSpPr>
        <p:cNvPr id="1384" name="Shape 1384"/>
        <p:cNvGrpSpPr/>
        <p:nvPr/>
      </p:nvGrpSpPr>
      <p:grpSpPr>
        <a:xfrm>
          <a:off x="0" y="0"/>
          <a:ext cx="0" cy="0"/>
          <a:chOff x="0" y="0"/>
          <a:chExt cx="0" cy="0"/>
        </a:xfrm>
      </p:grpSpPr>
      <p:grpSp>
        <p:nvGrpSpPr>
          <p:cNvPr id="1385" name="Google Shape;1385;p132"/>
          <p:cNvGrpSpPr/>
          <p:nvPr/>
        </p:nvGrpSpPr>
        <p:grpSpPr>
          <a:xfrm>
            <a:off x="2286" y="0"/>
            <a:ext cx="9139428" cy="5143500"/>
            <a:chOff x="3048" y="0"/>
            <a:chExt cx="12185904" cy="6858000"/>
          </a:xfrm>
        </p:grpSpPr>
        <p:pic>
          <p:nvPicPr>
            <p:cNvPr id="1386" name="Google Shape;1386;p132"/>
            <p:cNvPicPr preferRelativeResize="0"/>
            <p:nvPr/>
          </p:nvPicPr>
          <p:blipFill rotWithShape="1">
            <a:blip r:embed="rId2">
              <a:alphaModFix/>
            </a:blip>
            <a:srcRect b="0" l="0" r="0" t="0"/>
            <a:stretch/>
          </p:blipFill>
          <p:spPr>
            <a:xfrm>
              <a:off x="3048" y="0"/>
              <a:ext cx="12185904" cy="6858000"/>
            </a:xfrm>
            <a:prstGeom prst="rect">
              <a:avLst/>
            </a:prstGeom>
            <a:noFill/>
            <a:ln>
              <a:noFill/>
            </a:ln>
          </p:spPr>
        </p:pic>
        <p:grpSp>
          <p:nvGrpSpPr>
            <p:cNvPr id="1387" name="Google Shape;1387;p132"/>
            <p:cNvGrpSpPr/>
            <p:nvPr/>
          </p:nvGrpSpPr>
          <p:grpSpPr>
            <a:xfrm>
              <a:off x="1716965" y="1125689"/>
              <a:ext cx="7024065" cy="1833460"/>
              <a:chOff x="1716965" y="1125689"/>
              <a:chExt cx="7024065" cy="1833460"/>
            </a:xfrm>
          </p:grpSpPr>
          <p:sp>
            <p:nvSpPr>
              <p:cNvPr id="1388" name="Google Shape;1388;p132"/>
              <p:cNvSpPr/>
              <p:nvPr/>
            </p:nvSpPr>
            <p:spPr>
              <a:xfrm>
                <a:off x="1716965" y="2913549"/>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sp>
            <p:nvSpPr>
              <p:cNvPr id="1389" name="Google Shape;1389;p132"/>
              <p:cNvSpPr/>
              <p:nvPr/>
            </p:nvSpPr>
            <p:spPr>
              <a:xfrm>
                <a:off x="8677130" y="1872613"/>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1390" name="Google Shape;1390;p132"/>
              <p:cNvCxnSpPr/>
              <p:nvPr/>
            </p:nvCxnSpPr>
            <p:spPr>
              <a:xfrm rot="10800000">
                <a:off x="1739825" y="2294376"/>
                <a:ext cx="0" cy="603300"/>
              </a:xfrm>
              <a:prstGeom prst="straightConnector1">
                <a:avLst/>
              </a:prstGeom>
              <a:noFill/>
              <a:ln cap="flat" cmpd="sng" w="9525">
                <a:solidFill>
                  <a:srgbClr val="FFFFFF"/>
                </a:solidFill>
                <a:prstDash val="lgDashDot"/>
                <a:miter lim="800000"/>
                <a:headEnd len="sm" w="sm" type="none"/>
                <a:tailEnd len="sm" w="sm" type="none"/>
              </a:ln>
            </p:spPr>
          </p:cxnSp>
          <p:grpSp>
            <p:nvGrpSpPr>
              <p:cNvPr id="1391" name="Google Shape;1391;p132"/>
              <p:cNvGrpSpPr/>
              <p:nvPr/>
            </p:nvGrpSpPr>
            <p:grpSpPr>
              <a:xfrm>
                <a:off x="4099865" y="1904574"/>
                <a:ext cx="63900" cy="857124"/>
                <a:chOff x="3584857" y="1904574"/>
                <a:chExt cx="63900" cy="857124"/>
              </a:xfrm>
            </p:grpSpPr>
            <p:sp>
              <p:nvSpPr>
                <p:cNvPr id="1392" name="Google Shape;1392;p132"/>
                <p:cNvSpPr/>
                <p:nvPr/>
              </p:nvSpPr>
              <p:spPr>
                <a:xfrm>
                  <a:off x="3584857" y="269779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1393" name="Google Shape;1393;p132"/>
                <p:cNvCxnSpPr/>
                <p:nvPr/>
              </p:nvCxnSpPr>
              <p:spPr>
                <a:xfrm rot="10800000">
                  <a:off x="3616861" y="1904574"/>
                  <a:ext cx="0" cy="771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1394" name="Google Shape;1394;p132"/>
              <p:cNvGrpSpPr/>
              <p:nvPr/>
            </p:nvGrpSpPr>
            <p:grpSpPr>
              <a:xfrm>
                <a:off x="6244446" y="1560512"/>
                <a:ext cx="63900" cy="942616"/>
                <a:chOff x="5277502" y="1613062"/>
                <a:chExt cx="63900" cy="942616"/>
              </a:xfrm>
            </p:grpSpPr>
            <p:sp>
              <p:nvSpPr>
                <p:cNvPr id="1395" name="Google Shape;1395;p132"/>
                <p:cNvSpPr/>
                <p:nvPr/>
              </p:nvSpPr>
              <p:spPr>
                <a:xfrm>
                  <a:off x="5277502" y="249177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1396" name="Google Shape;1396;p132"/>
                <p:cNvCxnSpPr/>
                <p:nvPr/>
              </p:nvCxnSpPr>
              <p:spPr>
                <a:xfrm flipH="1" rot="10800000">
                  <a:off x="5306331" y="1613062"/>
                  <a:ext cx="3300" cy="856800"/>
                </a:xfrm>
                <a:prstGeom prst="straightConnector1">
                  <a:avLst/>
                </a:prstGeom>
                <a:noFill/>
                <a:ln cap="flat" cmpd="sng" w="9525">
                  <a:solidFill>
                    <a:srgbClr val="FFFFFF"/>
                  </a:solidFill>
                  <a:prstDash val="lgDashDot"/>
                  <a:miter lim="800000"/>
                  <a:headEnd len="sm" w="sm" type="none"/>
                  <a:tailEnd len="sm" w="sm" type="none"/>
                </a:ln>
              </p:spPr>
            </p:cxnSp>
          </p:grpSp>
          <p:cxnSp>
            <p:nvCxnSpPr>
              <p:cNvPr id="1397" name="Google Shape;1397;p132"/>
              <p:cNvCxnSpPr/>
              <p:nvPr/>
            </p:nvCxnSpPr>
            <p:spPr>
              <a:xfrm rot="10800000">
                <a:off x="8705959" y="1125689"/>
                <a:ext cx="0" cy="726000"/>
              </a:xfrm>
              <a:prstGeom prst="straightConnector1">
                <a:avLst/>
              </a:prstGeom>
              <a:noFill/>
              <a:ln cap="flat" cmpd="sng" w="9525">
                <a:solidFill>
                  <a:srgbClr val="FFFFFF"/>
                </a:solidFill>
                <a:prstDash val="lgDashDot"/>
                <a:miter lim="800000"/>
                <a:headEnd len="sm" w="sm" type="none"/>
                <a:tailEnd len="sm" w="sm" type="none"/>
              </a:ln>
            </p:spPr>
          </p:cxnSp>
        </p:grpSp>
      </p:grpSp>
      <p:pic>
        <p:nvPicPr>
          <p:cNvPr id="1398" name="Google Shape;1398;p132"/>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399" name="Google Shape;1399;p13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400" name="Google Shape;1400;p132"/>
          <p:cNvSpPr txBox="1"/>
          <p:nvPr>
            <p:ph idx="1" type="body"/>
          </p:nvPr>
        </p:nvSpPr>
        <p:spPr>
          <a:xfrm>
            <a:off x="832631" y="12024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b="1" sz="1100">
                <a:solidFill>
                  <a:srgbClr val="FFFFFF"/>
                </a:solidFill>
              </a:defRPr>
            </a:lvl1pPr>
            <a:lvl2pPr indent="-298450" lvl="1" marL="914400" rtl="0">
              <a:spcBef>
                <a:spcPts val="400"/>
              </a:spcBef>
              <a:spcAft>
                <a:spcPts val="0"/>
              </a:spcAft>
              <a:buClr>
                <a:srgbClr val="FFFFFF"/>
              </a:buClr>
              <a:buSzPts val="1100"/>
              <a:buFont typeface="Barlow Condensed"/>
              <a:buChar char="•"/>
              <a:defRPr b="1" sz="1100">
                <a:solidFill>
                  <a:srgbClr val="FFFFFF"/>
                </a:solidFill>
              </a:defRPr>
            </a:lvl2pPr>
            <a:lvl3pPr indent="-298450" lvl="2" marL="1371600" rtl="0">
              <a:spcBef>
                <a:spcPts val="400"/>
              </a:spcBef>
              <a:spcAft>
                <a:spcPts val="0"/>
              </a:spcAft>
              <a:buClr>
                <a:srgbClr val="FFFFFF"/>
              </a:buClr>
              <a:buSzPts val="1100"/>
              <a:buFont typeface="Barlow Condensed"/>
              <a:buChar char="•"/>
              <a:defRPr b="1" sz="1100">
                <a:solidFill>
                  <a:srgbClr val="FFFFFF"/>
                </a:solidFill>
              </a:defRPr>
            </a:lvl3pPr>
            <a:lvl4pPr indent="-298450" lvl="3" marL="1828800" rtl="0">
              <a:spcBef>
                <a:spcPts val="400"/>
              </a:spcBef>
              <a:spcAft>
                <a:spcPts val="0"/>
              </a:spcAft>
              <a:buClr>
                <a:srgbClr val="FFFFFF"/>
              </a:buClr>
              <a:buSzPts val="1100"/>
              <a:buFont typeface="Barlow Condensed"/>
              <a:buChar char="•"/>
              <a:defRPr b="1" sz="1100">
                <a:solidFill>
                  <a:srgbClr val="FFFFFF"/>
                </a:solidFill>
              </a:defRPr>
            </a:lvl4pPr>
            <a:lvl5pPr indent="-298450" lvl="4" marL="2286000" rtl="0">
              <a:spcBef>
                <a:spcPts val="400"/>
              </a:spcBef>
              <a:spcAft>
                <a:spcPts val="0"/>
              </a:spcAft>
              <a:buClr>
                <a:srgbClr val="FFFFFF"/>
              </a:buClr>
              <a:buSzPts val="1100"/>
              <a:buFont typeface="Barlow Condensed"/>
              <a:buChar char="•"/>
              <a:defRPr b="1" sz="1100">
                <a:solidFill>
                  <a:srgbClr val="FFFFFF"/>
                </a:solidFill>
              </a:defRPr>
            </a:lvl5pPr>
            <a:lvl6pPr indent="-298450" lvl="5" marL="27432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9pPr>
          </a:lstStyle>
          <a:p/>
        </p:txBody>
      </p:sp>
      <p:sp>
        <p:nvSpPr>
          <p:cNvPr id="1401" name="Google Shape;1401;p132"/>
          <p:cNvSpPr txBox="1"/>
          <p:nvPr>
            <p:ph idx="2" type="body"/>
          </p:nvPr>
        </p:nvSpPr>
        <p:spPr>
          <a:xfrm>
            <a:off x="832631" y="9055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1402" name="Google Shape;1402;p132"/>
          <p:cNvSpPr txBox="1"/>
          <p:nvPr>
            <p:ph idx="3" type="body"/>
          </p:nvPr>
        </p:nvSpPr>
        <p:spPr>
          <a:xfrm>
            <a:off x="2604281" y="7452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1403" name="Google Shape;1403;p132"/>
          <p:cNvSpPr txBox="1"/>
          <p:nvPr>
            <p:ph idx="4" type="body"/>
          </p:nvPr>
        </p:nvSpPr>
        <p:spPr>
          <a:xfrm>
            <a:off x="2604281" y="5626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1404" name="Google Shape;1404;p132"/>
          <p:cNvSpPr txBox="1"/>
          <p:nvPr>
            <p:ph idx="5" type="body"/>
          </p:nvPr>
        </p:nvSpPr>
        <p:spPr>
          <a:xfrm>
            <a:off x="4375931" y="5166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1405" name="Google Shape;1405;p132"/>
          <p:cNvSpPr txBox="1"/>
          <p:nvPr>
            <p:ph idx="6" type="body"/>
          </p:nvPr>
        </p:nvSpPr>
        <p:spPr>
          <a:xfrm>
            <a:off x="4375931" y="3340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1406" name="Google Shape;1406;p132"/>
          <p:cNvSpPr txBox="1"/>
          <p:nvPr>
            <p:ph idx="7" type="body"/>
          </p:nvPr>
        </p:nvSpPr>
        <p:spPr>
          <a:xfrm>
            <a:off x="6376181" y="23088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1407" name="Google Shape;1407;p132"/>
          <p:cNvSpPr txBox="1"/>
          <p:nvPr>
            <p:ph idx="8" type="body"/>
          </p:nvPr>
        </p:nvSpPr>
        <p:spPr>
          <a:xfrm>
            <a:off x="6376181" y="1054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1408" name="Google Shape;1408;p13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409" name="Google Shape;1409;p13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410" name="Google Shape;1410;p13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9">
  <p:cSld name="Blank-Slide-Road-3_1">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mt="22000"/>
          </a:blip>
          <a:srcRect b="0" l="0" r="0" t="0"/>
          <a:stretch/>
        </p:blipFill>
        <p:spPr>
          <a:xfrm>
            <a:off x="2873828" y="304800"/>
            <a:ext cx="3371850" cy="4533899"/>
          </a:xfrm>
          <a:prstGeom prst="rect">
            <a:avLst/>
          </a:prstGeom>
          <a:noFill/>
          <a:ln>
            <a:noFill/>
          </a:ln>
        </p:spPr>
      </p:pic>
      <p:sp>
        <p:nvSpPr>
          <p:cNvPr id="62" name="Google Shape;62;p14"/>
          <p:cNvSpPr txBox="1"/>
          <p:nvPr>
            <p:ph idx="1" type="body"/>
          </p:nvPr>
        </p:nvSpPr>
        <p:spPr>
          <a:xfrm>
            <a:off x="342138" y="394216"/>
            <a:ext cx="1866900" cy="6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4500"/>
              <a:buNone/>
              <a:defRPr b="1" sz="4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3" name="Google Shape;63;p14"/>
          <p:cNvSpPr txBox="1"/>
          <p:nvPr>
            <p:ph idx="2" type="body"/>
          </p:nvPr>
        </p:nvSpPr>
        <p:spPr>
          <a:xfrm>
            <a:off x="4940378" y="300038"/>
            <a:ext cx="2975100" cy="334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4" name="Google Shape;64;p14"/>
          <p:cNvSpPr txBox="1"/>
          <p:nvPr>
            <p:ph idx="3" type="body"/>
          </p:nvPr>
        </p:nvSpPr>
        <p:spPr>
          <a:xfrm>
            <a:off x="1057728" y="3765947"/>
            <a:ext cx="2975100" cy="3345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Clr>
                <a:srgbClr val="3A3838"/>
              </a:buClr>
              <a:buSzPts val="2100"/>
              <a:buNone/>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5" name="Google Shape;65;p14"/>
          <p:cNvSpPr txBox="1"/>
          <p:nvPr>
            <p:ph idx="4" type="body"/>
          </p:nvPr>
        </p:nvSpPr>
        <p:spPr>
          <a:xfrm>
            <a:off x="6377940" y="2827317"/>
            <a:ext cx="2578200" cy="334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6" name="Google Shape;66;p14"/>
          <p:cNvSpPr txBox="1"/>
          <p:nvPr>
            <p:ph idx="5" type="body"/>
          </p:nvPr>
        </p:nvSpPr>
        <p:spPr>
          <a:xfrm>
            <a:off x="4940378" y="658714"/>
            <a:ext cx="2975100" cy="334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7" name="Google Shape;67;p14"/>
          <p:cNvSpPr txBox="1"/>
          <p:nvPr>
            <p:ph idx="6" type="body"/>
          </p:nvPr>
        </p:nvSpPr>
        <p:spPr>
          <a:xfrm>
            <a:off x="6377940" y="3185993"/>
            <a:ext cx="2578200" cy="334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8" name="Google Shape;68;p14"/>
          <p:cNvSpPr txBox="1"/>
          <p:nvPr>
            <p:ph idx="7" type="body"/>
          </p:nvPr>
        </p:nvSpPr>
        <p:spPr>
          <a:xfrm>
            <a:off x="1057728" y="4125873"/>
            <a:ext cx="2975100" cy="3345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9" name="Google Shape;69;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000">
                <a:solidFill>
                  <a:srgbClr val="666666"/>
                </a:solidFill>
              </a:defRPr>
            </a:lvl1pPr>
            <a:lvl2pPr lvl="1" rtl="0">
              <a:buNone/>
              <a:defRPr sz="1000">
                <a:solidFill>
                  <a:srgbClr val="666666"/>
                </a:solidFill>
              </a:defRPr>
            </a:lvl2pPr>
            <a:lvl3pPr lvl="2" rtl="0">
              <a:buNone/>
              <a:defRPr sz="1000">
                <a:solidFill>
                  <a:srgbClr val="666666"/>
                </a:solidFill>
              </a:defRPr>
            </a:lvl3pPr>
            <a:lvl4pPr lvl="3" rtl="0">
              <a:buNone/>
              <a:defRPr sz="1000">
                <a:solidFill>
                  <a:srgbClr val="666666"/>
                </a:solidFill>
              </a:defRPr>
            </a:lvl4pPr>
            <a:lvl5pPr lvl="4" rtl="0">
              <a:buNone/>
              <a:defRPr sz="1000">
                <a:solidFill>
                  <a:srgbClr val="666666"/>
                </a:solidFill>
              </a:defRPr>
            </a:lvl5pPr>
            <a:lvl6pPr lvl="5" rtl="0">
              <a:buNone/>
              <a:defRPr sz="1000">
                <a:solidFill>
                  <a:srgbClr val="666666"/>
                </a:solidFill>
              </a:defRPr>
            </a:lvl6pPr>
            <a:lvl7pPr lvl="6" rtl="0">
              <a:buNone/>
              <a:defRPr sz="1000">
                <a:solidFill>
                  <a:srgbClr val="666666"/>
                </a:solidFill>
              </a:defRPr>
            </a:lvl7pPr>
            <a:lvl8pPr lvl="7" rtl="0">
              <a:buNone/>
              <a:defRPr sz="1000">
                <a:solidFill>
                  <a:srgbClr val="666666"/>
                </a:solidFill>
              </a:defRPr>
            </a:lvl8pPr>
            <a:lvl9pPr lvl="8" rtl="0">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1" name="Google Shape;71;p1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2" name="Google Shape;72;p1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2">
  <p:cSld name="Project-Cover-02">
    <p:bg>
      <p:bgPr>
        <a:solidFill>
          <a:srgbClr val="444444"/>
        </a:solidFill>
      </p:bgPr>
    </p:bg>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b="0" l="0" r="0" t="0"/>
          <a:stretch/>
        </p:blipFill>
        <p:spPr>
          <a:xfrm>
            <a:off x="9525" y="0"/>
            <a:ext cx="9124947" cy="5143500"/>
          </a:xfrm>
          <a:prstGeom prst="rect">
            <a:avLst/>
          </a:prstGeom>
          <a:noFill/>
          <a:ln>
            <a:noFill/>
          </a:ln>
        </p:spPr>
      </p:pic>
      <p:grpSp>
        <p:nvGrpSpPr>
          <p:cNvPr id="75" name="Google Shape;75;p15"/>
          <p:cNvGrpSpPr/>
          <p:nvPr/>
        </p:nvGrpSpPr>
        <p:grpSpPr>
          <a:xfrm>
            <a:off x="1769617" y="2290967"/>
            <a:ext cx="824635" cy="561600"/>
            <a:chOff x="2359489" y="3054623"/>
            <a:chExt cx="1099513" cy="748800"/>
          </a:xfrm>
        </p:grpSpPr>
        <p:sp>
          <p:nvSpPr>
            <p:cNvPr id="76" name="Google Shape;76;p15"/>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7" name="Google Shape;77;p15"/>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78" name="Google Shape;78;p15"/>
          <p:cNvSpPr txBox="1"/>
          <p:nvPr>
            <p:ph type="title"/>
          </p:nvPr>
        </p:nvSpPr>
        <p:spPr>
          <a:xfrm>
            <a:off x="2607131" y="2278913"/>
            <a:ext cx="2284500" cy="585600"/>
          </a:xfrm>
          <a:prstGeom prst="rect">
            <a:avLst/>
          </a:prstGeom>
          <a:solidFill>
            <a:srgbClr val="FFFFFF"/>
          </a:solidFill>
        </p:spPr>
        <p:txBody>
          <a:bodyPr anchorCtr="0" anchor="ctr" bIns="91425" lIns="91425" spcFirstLastPara="1" rIns="91425" wrap="square" tIns="91425">
            <a:norm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79" name="Google Shape;79;p1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0" name="Google Shape;80;p1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81" name="Google Shape;81;p1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p:cSld name="TITLE_3">
    <p:spTree>
      <p:nvGrpSpPr>
        <p:cNvPr id="88" name="Shape 8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with Logo">
  <p:cSld name="TITLE_2">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sp>
        <p:nvSpPr>
          <p:cNvPr id="91" name="Google Shape;91;p1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Contour">
  <p:cSld name="CUSTOM_1_3">
    <p:spTree>
      <p:nvGrpSpPr>
        <p:cNvPr id="92" name="Shape 92"/>
        <p:cNvGrpSpPr/>
        <p:nvPr/>
      </p:nvGrpSpPr>
      <p:grpSpPr>
        <a:xfrm>
          <a:off x="0" y="0"/>
          <a:ext cx="0" cy="0"/>
          <a:chOff x="0" y="0"/>
          <a:chExt cx="0" cy="0"/>
        </a:xfrm>
      </p:grpSpPr>
      <p:pic>
        <p:nvPicPr>
          <p:cNvPr id="93" name="Google Shape;93;p19"/>
          <p:cNvPicPr preferRelativeResize="0"/>
          <p:nvPr/>
        </p:nvPicPr>
        <p:blipFill rotWithShape="1">
          <a:blip r:embed="rId2">
            <a:alphaModFix/>
          </a:blip>
          <a:srcRect b="0" l="0" r="0" t="0"/>
          <a:stretch/>
        </p:blipFill>
        <p:spPr>
          <a:xfrm>
            <a:off x="73" y="0"/>
            <a:ext cx="9144001" cy="5143500"/>
          </a:xfrm>
          <a:prstGeom prst="rect">
            <a:avLst/>
          </a:prstGeom>
          <a:noFill/>
          <a:ln>
            <a:noFill/>
          </a:ln>
        </p:spPr>
      </p:pic>
      <p:pic>
        <p:nvPicPr>
          <p:cNvPr id="94" name="Google Shape;94;p19"/>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95" name="Google Shape;95;p1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Agenda">
  <p:cSld name="CUSTOM_1_1">
    <p:bg>
      <p:bgPr>
        <a:solidFill>
          <a:schemeClr val="lt1"/>
        </a:solidFill>
      </p:bgPr>
    </p:bg>
    <p:spTree>
      <p:nvGrpSpPr>
        <p:cNvPr id="96" name="Shape 96"/>
        <p:cNvGrpSpPr/>
        <p:nvPr/>
      </p:nvGrpSpPr>
      <p:grpSpPr>
        <a:xfrm>
          <a:off x="0" y="0"/>
          <a:ext cx="0" cy="0"/>
          <a:chOff x="0" y="0"/>
          <a:chExt cx="0" cy="0"/>
        </a:xfrm>
      </p:grpSpPr>
      <p:pic>
        <p:nvPicPr>
          <p:cNvPr id="97" name="Google Shape;97;p20"/>
          <p:cNvPicPr preferRelativeResize="0"/>
          <p:nvPr/>
        </p:nvPicPr>
        <p:blipFill rotWithShape="1">
          <a:blip r:embed="rId2">
            <a:alphaModFix/>
          </a:blip>
          <a:srcRect b="-423" l="0" r="0" t="-423"/>
          <a:stretch/>
        </p:blipFill>
        <p:spPr>
          <a:xfrm>
            <a:off x="0" y="-34294"/>
            <a:ext cx="5447531" cy="5207719"/>
          </a:xfrm>
          <a:prstGeom prst="rect">
            <a:avLst/>
          </a:prstGeom>
          <a:noFill/>
          <a:ln>
            <a:noFill/>
          </a:ln>
        </p:spPr>
      </p:pic>
      <p:sp>
        <p:nvSpPr>
          <p:cNvPr id="98" name="Google Shape;98;p20"/>
          <p:cNvSpPr txBox="1"/>
          <p:nvPr/>
        </p:nvSpPr>
        <p:spPr>
          <a:xfrm>
            <a:off x="1179582" y="605686"/>
            <a:ext cx="2957400" cy="677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8FAFF"/>
              </a:buClr>
              <a:buSzPts val="4400"/>
              <a:buFont typeface="Barlow Condensed"/>
              <a:buNone/>
            </a:pPr>
            <a:r>
              <a:rPr i="0" lang="en" sz="5400" u="none" cap="none" strike="noStrike">
                <a:solidFill>
                  <a:schemeClr val="lt1"/>
                </a:solidFill>
                <a:latin typeface="Roboto"/>
                <a:ea typeface="Roboto"/>
                <a:cs typeface="Roboto"/>
                <a:sym typeface="Roboto"/>
              </a:rPr>
              <a:t>AGENDA</a:t>
            </a:r>
            <a:endParaRPr sz="5400">
              <a:solidFill>
                <a:schemeClr val="lt1"/>
              </a:solidFill>
              <a:latin typeface="Roboto"/>
              <a:ea typeface="Roboto"/>
              <a:cs typeface="Roboto"/>
              <a:sym typeface="Roboto"/>
            </a:endParaRPr>
          </a:p>
        </p:txBody>
      </p:sp>
      <p:pic>
        <p:nvPicPr>
          <p:cNvPr id="99" name="Google Shape;99;p20"/>
          <p:cNvPicPr preferRelativeResize="0"/>
          <p:nvPr/>
        </p:nvPicPr>
        <p:blipFill rotWithShape="1">
          <a:blip r:embed="rId3">
            <a:alphaModFix/>
          </a:blip>
          <a:srcRect b="0" l="0" r="0" t="0"/>
          <a:stretch/>
        </p:blipFill>
        <p:spPr>
          <a:xfrm>
            <a:off x="4671656" y="4444879"/>
            <a:ext cx="617219" cy="351815"/>
          </a:xfrm>
          <a:prstGeom prst="rect">
            <a:avLst/>
          </a:prstGeom>
          <a:noFill/>
          <a:ln>
            <a:noFill/>
          </a:ln>
        </p:spPr>
      </p:pic>
      <p:sp>
        <p:nvSpPr>
          <p:cNvPr id="100" name="Google Shape;100;p20"/>
          <p:cNvSpPr txBox="1"/>
          <p:nvPr/>
        </p:nvSpPr>
        <p:spPr>
          <a:xfrm>
            <a:off x="5933099" y="935456"/>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Roboto"/>
                <a:ea typeface="Roboto"/>
                <a:cs typeface="Roboto"/>
                <a:sym typeface="Roboto"/>
              </a:rPr>
              <a:t>01</a:t>
            </a:r>
            <a:endParaRPr b="1" sz="3800">
              <a:solidFill>
                <a:srgbClr val="FFFFFF"/>
              </a:solidFill>
              <a:latin typeface="Roboto"/>
              <a:ea typeface="Roboto"/>
              <a:cs typeface="Roboto"/>
              <a:sym typeface="Roboto"/>
            </a:endParaRPr>
          </a:p>
        </p:txBody>
      </p:sp>
      <p:cxnSp>
        <p:nvCxnSpPr>
          <p:cNvPr id="101" name="Google Shape;101;p20"/>
          <p:cNvCxnSpPr/>
          <p:nvPr/>
        </p:nvCxnSpPr>
        <p:spPr>
          <a:xfrm rot="10800000">
            <a:off x="5986613" y="1657463"/>
            <a:ext cx="2798400" cy="13500"/>
          </a:xfrm>
          <a:prstGeom prst="straightConnector1">
            <a:avLst/>
          </a:prstGeom>
          <a:noFill/>
          <a:ln cap="flat" cmpd="sng" w="28575">
            <a:solidFill>
              <a:srgbClr val="FFFFFF"/>
            </a:solidFill>
            <a:prstDash val="solid"/>
            <a:round/>
            <a:headEnd len="med" w="med" type="none"/>
            <a:tailEnd len="med" w="med" type="none"/>
          </a:ln>
        </p:spPr>
      </p:cxnSp>
      <p:cxnSp>
        <p:nvCxnSpPr>
          <p:cNvPr id="102" name="Google Shape;102;p20"/>
          <p:cNvCxnSpPr/>
          <p:nvPr/>
        </p:nvCxnSpPr>
        <p:spPr>
          <a:xfrm rot="10800000">
            <a:off x="5986613" y="2686144"/>
            <a:ext cx="2798400" cy="13500"/>
          </a:xfrm>
          <a:prstGeom prst="straightConnector1">
            <a:avLst/>
          </a:prstGeom>
          <a:noFill/>
          <a:ln cap="flat" cmpd="sng" w="28575">
            <a:solidFill>
              <a:srgbClr val="FFFFFF"/>
            </a:solidFill>
            <a:prstDash val="solid"/>
            <a:round/>
            <a:headEnd len="med" w="med" type="none"/>
            <a:tailEnd len="med" w="med" type="none"/>
          </a:ln>
        </p:spPr>
      </p:cxnSp>
      <p:sp>
        <p:nvSpPr>
          <p:cNvPr id="103" name="Google Shape;103;p20"/>
          <p:cNvSpPr txBox="1"/>
          <p:nvPr/>
        </p:nvSpPr>
        <p:spPr>
          <a:xfrm>
            <a:off x="5933099" y="1914188"/>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Roboto"/>
                <a:ea typeface="Roboto"/>
                <a:cs typeface="Roboto"/>
                <a:sym typeface="Roboto"/>
              </a:rPr>
              <a:t>02</a:t>
            </a:r>
            <a:endParaRPr b="1" sz="3800">
              <a:solidFill>
                <a:srgbClr val="FFFFFF"/>
              </a:solidFill>
              <a:latin typeface="Roboto"/>
              <a:ea typeface="Roboto"/>
              <a:cs typeface="Roboto"/>
              <a:sym typeface="Roboto"/>
            </a:endParaRPr>
          </a:p>
        </p:txBody>
      </p:sp>
      <p:sp>
        <p:nvSpPr>
          <p:cNvPr id="104" name="Google Shape;104;p20"/>
          <p:cNvSpPr txBox="1"/>
          <p:nvPr/>
        </p:nvSpPr>
        <p:spPr>
          <a:xfrm>
            <a:off x="5933099" y="2937563"/>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Roboto"/>
                <a:ea typeface="Roboto"/>
                <a:cs typeface="Roboto"/>
                <a:sym typeface="Roboto"/>
              </a:rPr>
              <a:t>03</a:t>
            </a:r>
            <a:endParaRPr b="1" sz="3800">
              <a:solidFill>
                <a:srgbClr val="FFFFFF"/>
              </a:solidFill>
              <a:latin typeface="Roboto"/>
              <a:ea typeface="Roboto"/>
              <a:cs typeface="Roboto"/>
              <a:sym typeface="Roboto"/>
            </a:endParaRPr>
          </a:p>
        </p:txBody>
      </p:sp>
      <p:cxnSp>
        <p:nvCxnSpPr>
          <p:cNvPr id="105" name="Google Shape;105;p20"/>
          <p:cNvCxnSpPr/>
          <p:nvPr/>
        </p:nvCxnSpPr>
        <p:spPr>
          <a:xfrm rot="10800000">
            <a:off x="5986613" y="3704231"/>
            <a:ext cx="2798400" cy="13500"/>
          </a:xfrm>
          <a:prstGeom prst="straightConnector1">
            <a:avLst/>
          </a:prstGeom>
          <a:noFill/>
          <a:ln cap="flat" cmpd="sng" w="28575">
            <a:solidFill>
              <a:srgbClr val="FFFFFF"/>
            </a:solidFill>
            <a:prstDash val="solid"/>
            <a:round/>
            <a:headEnd len="med" w="med" type="none"/>
            <a:tailEnd len="med" w="med" type="none"/>
          </a:ln>
        </p:spPr>
      </p:cxnSp>
      <p:sp>
        <p:nvSpPr>
          <p:cNvPr id="106" name="Google Shape;106;p20"/>
          <p:cNvSpPr txBox="1"/>
          <p:nvPr/>
        </p:nvSpPr>
        <p:spPr>
          <a:xfrm>
            <a:off x="5933099" y="3955650"/>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Roboto"/>
                <a:ea typeface="Roboto"/>
                <a:cs typeface="Roboto"/>
                <a:sym typeface="Roboto"/>
              </a:rPr>
              <a:t>04</a:t>
            </a:r>
            <a:endParaRPr b="1" sz="3800">
              <a:solidFill>
                <a:srgbClr val="FFFFFF"/>
              </a:solidFill>
              <a:latin typeface="Roboto"/>
              <a:ea typeface="Roboto"/>
              <a:cs typeface="Roboto"/>
              <a:sym typeface="Roboto"/>
            </a:endParaRPr>
          </a:p>
        </p:txBody>
      </p:sp>
      <p:sp>
        <p:nvSpPr>
          <p:cNvPr id="107" name="Google Shape;107;p20"/>
          <p:cNvSpPr txBox="1"/>
          <p:nvPr/>
        </p:nvSpPr>
        <p:spPr>
          <a:xfrm>
            <a:off x="6594056" y="948394"/>
            <a:ext cx="2048700" cy="402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Barlow Condensed"/>
              <a:ea typeface="Barlow Condensed"/>
              <a:cs typeface="Barlow Condensed"/>
              <a:sym typeface="Barlow Condensed"/>
            </a:endParaRPr>
          </a:p>
        </p:txBody>
      </p:sp>
      <p:sp>
        <p:nvSpPr>
          <p:cNvPr id="108" name="Google Shape;108;p20"/>
          <p:cNvSpPr txBox="1"/>
          <p:nvPr>
            <p:ph idx="1" type="body"/>
          </p:nvPr>
        </p:nvSpPr>
        <p:spPr>
          <a:xfrm>
            <a:off x="6521958" y="843534"/>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Char char="•"/>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109" name="Google Shape;109;p20"/>
          <p:cNvSpPr txBox="1"/>
          <p:nvPr>
            <p:ph idx="2" type="body"/>
          </p:nvPr>
        </p:nvSpPr>
        <p:spPr>
          <a:xfrm>
            <a:off x="6521958" y="1817370"/>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Char char="•"/>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110" name="Google Shape;110;p20"/>
          <p:cNvSpPr txBox="1"/>
          <p:nvPr>
            <p:ph idx="3" type="body"/>
          </p:nvPr>
        </p:nvSpPr>
        <p:spPr>
          <a:xfrm>
            <a:off x="6521958" y="2832354"/>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Char char="•"/>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111" name="Google Shape;111;p20"/>
          <p:cNvSpPr txBox="1"/>
          <p:nvPr>
            <p:ph idx="4" type="body"/>
          </p:nvPr>
        </p:nvSpPr>
        <p:spPr>
          <a:xfrm>
            <a:off x="6521958" y="3847338"/>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Char char="•"/>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112" name="Google Shape;112;p2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3" name="Google Shape;113;p2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14" name="Google Shape;114;p2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Agenda v.2">
  <p:cSld name="CUSTOM_1_2">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3445724" y="-6712"/>
            <a:ext cx="5754433" cy="5156923"/>
          </a:xfrm>
          <a:prstGeom prst="rect">
            <a:avLst/>
          </a:prstGeom>
          <a:noFill/>
          <a:ln>
            <a:noFill/>
          </a:ln>
          <a:effectLst>
            <a:outerShdw blurRad="57150" rotWithShape="0" algn="bl" dir="5400000" dist="19050">
              <a:srgbClr val="000000">
                <a:alpha val="49800"/>
              </a:srgbClr>
            </a:outerShdw>
          </a:effectLst>
        </p:spPr>
      </p:pic>
      <p:sp>
        <p:nvSpPr>
          <p:cNvPr id="117" name="Google Shape;117;p21"/>
          <p:cNvSpPr/>
          <p:nvPr/>
        </p:nvSpPr>
        <p:spPr>
          <a:xfrm>
            <a:off x="0" y="0"/>
            <a:ext cx="3429000" cy="5143500"/>
          </a:xfrm>
          <a:prstGeom prst="rect">
            <a:avLst/>
          </a:prstGeom>
          <a:solidFill>
            <a:srgbClr val="D73F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Roboto"/>
              <a:ea typeface="Roboto"/>
              <a:cs typeface="Roboto"/>
              <a:sym typeface="Roboto"/>
            </a:endParaRPr>
          </a:p>
        </p:txBody>
      </p:sp>
      <p:sp>
        <p:nvSpPr>
          <p:cNvPr id="118" name="Google Shape;118;p21"/>
          <p:cNvSpPr txBox="1"/>
          <p:nvPr/>
        </p:nvSpPr>
        <p:spPr>
          <a:xfrm>
            <a:off x="235744" y="429773"/>
            <a:ext cx="2957400" cy="677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8FAFF"/>
              </a:buClr>
              <a:buSzPts val="4400"/>
              <a:buFont typeface="Barlow Condensed"/>
              <a:buNone/>
            </a:pPr>
            <a:r>
              <a:rPr i="0" lang="en" sz="4400" u="none" cap="none" strike="noStrike">
                <a:solidFill>
                  <a:srgbClr val="F8FAFF"/>
                </a:solidFill>
                <a:latin typeface="Roboto"/>
                <a:ea typeface="Roboto"/>
                <a:cs typeface="Roboto"/>
                <a:sym typeface="Roboto"/>
              </a:rPr>
              <a:t>AGENDA</a:t>
            </a:r>
            <a:endParaRPr sz="1100">
              <a:latin typeface="Roboto"/>
              <a:ea typeface="Roboto"/>
              <a:cs typeface="Roboto"/>
              <a:sym typeface="Roboto"/>
            </a:endParaRPr>
          </a:p>
        </p:txBody>
      </p:sp>
      <p:sp>
        <p:nvSpPr>
          <p:cNvPr id="119" name="Google Shape;119;p21"/>
          <p:cNvSpPr txBox="1"/>
          <p:nvPr/>
        </p:nvSpPr>
        <p:spPr>
          <a:xfrm>
            <a:off x="2132630" y="1399958"/>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01</a:t>
            </a:r>
            <a:endParaRPr sz="1100">
              <a:latin typeface="Roboto"/>
              <a:ea typeface="Roboto"/>
              <a:cs typeface="Roboto"/>
              <a:sym typeface="Roboto"/>
            </a:endParaRPr>
          </a:p>
        </p:txBody>
      </p:sp>
      <p:sp>
        <p:nvSpPr>
          <p:cNvPr id="120" name="Google Shape;120;p21"/>
          <p:cNvSpPr txBox="1"/>
          <p:nvPr/>
        </p:nvSpPr>
        <p:spPr>
          <a:xfrm>
            <a:off x="2132630" y="1755254"/>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02</a:t>
            </a:r>
            <a:endParaRPr sz="1100">
              <a:latin typeface="Roboto"/>
              <a:ea typeface="Roboto"/>
              <a:cs typeface="Roboto"/>
              <a:sym typeface="Roboto"/>
            </a:endParaRPr>
          </a:p>
        </p:txBody>
      </p:sp>
      <p:sp>
        <p:nvSpPr>
          <p:cNvPr id="121" name="Google Shape;121;p21"/>
          <p:cNvSpPr txBox="1"/>
          <p:nvPr/>
        </p:nvSpPr>
        <p:spPr>
          <a:xfrm>
            <a:off x="2132630" y="2110549"/>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03</a:t>
            </a:r>
            <a:endParaRPr sz="1100">
              <a:latin typeface="Roboto"/>
              <a:ea typeface="Roboto"/>
              <a:cs typeface="Roboto"/>
              <a:sym typeface="Roboto"/>
            </a:endParaRPr>
          </a:p>
        </p:txBody>
      </p:sp>
      <p:sp>
        <p:nvSpPr>
          <p:cNvPr id="122" name="Google Shape;122;p21"/>
          <p:cNvSpPr txBox="1"/>
          <p:nvPr/>
        </p:nvSpPr>
        <p:spPr>
          <a:xfrm>
            <a:off x="2132630" y="2465844"/>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04</a:t>
            </a:r>
            <a:endParaRPr sz="1100">
              <a:latin typeface="Roboto"/>
              <a:ea typeface="Roboto"/>
              <a:cs typeface="Roboto"/>
              <a:sym typeface="Roboto"/>
            </a:endParaRPr>
          </a:p>
        </p:txBody>
      </p:sp>
      <p:sp>
        <p:nvSpPr>
          <p:cNvPr id="123" name="Google Shape;123;p21"/>
          <p:cNvSpPr txBox="1"/>
          <p:nvPr/>
        </p:nvSpPr>
        <p:spPr>
          <a:xfrm>
            <a:off x="2132630" y="2821139"/>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05</a:t>
            </a:r>
            <a:endParaRPr sz="1100">
              <a:latin typeface="Roboto"/>
              <a:ea typeface="Roboto"/>
              <a:cs typeface="Roboto"/>
              <a:sym typeface="Roboto"/>
            </a:endParaRPr>
          </a:p>
        </p:txBody>
      </p:sp>
      <p:sp>
        <p:nvSpPr>
          <p:cNvPr id="124" name="Google Shape;124;p21"/>
          <p:cNvSpPr txBox="1"/>
          <p:nvPr/>
        </p:nvSpPr>
        <p:spPr>
          <a:xfrm>
            <a:off x="2132630" y="3176435"/>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06</a:t>
            </a:r>
            <a:endParaRPr sz="1100">
              <a:latin typeface="Roboto"/>
              <a:ea typeface="Roboto"/>
              <a:cs typeface="Roboto"/>
              <a:sym typeface="Roboto"/>
            </a:endParaRPr>
          </a:p>
        </p:txBody>
      </p:sp>
      <p:sp>
        <p:nvSpPr>
          <p:cNvPr id="125" name="Google Shape;125;p21"/>
          <p:cNvSpPr txBox="1"/>
          <p:nvPr/>
        </p:nvSpPr>
        <p:spPr>
          <a:xfrm>
            <a:off x="2132630" y="3531730"/>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07</a:t>
            </a:r>
            <a:endParaRPr sz="1100">
              <a:latin typeface="Roboto"/>
              <a:ea typeface="Roboto"/>
              <a:cs typeface="Roboto"/>
              <a:sym typeface="Roboto"/>
            </a:endParaRPr>
          </a:p>
        </p:txBody>
      </p:sp>
      <p:sp>
        <p:nvSpPr>
          <p:cNvPr id="126" name="Google Shape;126;p21"/>
          <p:cNvSpPr txBox="1"/>
          <p:nvPr/>
        </p:nvSpPr>
        <p:spPr>
          <a:xfrm>
            <a:off x="2132630" y="3887025"/>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chemeClr val="lt1"/>
                </a:solidFill>
                <a:latin typeface="Barlow Condensed"/>
                <a:ea typeface="Barlow Condensed"/>
                <a:cs typeface="Barlow Condensed"/>
                <a:sym typeface="Barlow Condensed"/>
              </a:rPr>
              <a:t>08</a:t>
            </a:r>
            <a:endParaRPr b="1" sz="1500">
              <a:solidFill>
                <a:schemeClr val="lt1"/>
              </a:solidFill>
              <a:latin typeface="Barlow Condensed"/>
              <a:ea typeface="Barlow Condensed"/>
              <a:cs typeface="Barlow Condensed"/>
              <a:sym typeface="Barlow Condensed"/>
            </a:endParaRPr>
          </a:p>
        </p:txBody>
      </p:sp>
      <p:grpSp>
        <p:nvGrpSpPr>
          <p:cNvPr id="127" name="Google Shape;127;p21"/>
          <p:cNvGrpSpPr/>
          <p:nvPr/>
        </p:nvGrpSpPr>
        <p:grpSpPr>
          <a:xfrm>
            <a:off x="2573960" y="1726774"/>
            <a:ext cx="4644876" cy="2135520"/>
            <a:chOff x="3431704" y="2921223"/>
            <a:chExt cx="8357100" cy="2847360"/>
          </a:xfrm>
        </p:grpSpPr>
        <p:cxnSp>
          <p:nvCxnSpPr>
            <p:cNvPr id="128" name="Google Shape;128;p21"/>
            <p:cNvCxnSpPr/>
            <p:nvPr/>
          </p:nvCxnSpPr>
          <p:spPr>
            <a:xfrm>
              <a:off x="3431704" y="292122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29" name="Google Shape;129;p21"/>
            <p:cNvCxnSpPr/>
            <p:nvPr/>
          </p:nvCxnSpPr>
          <p:spPr>
            <a:xfrm>
              <a:off x="3431704" y="339578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30" name="Google Shape;130;p21"/>
            <p:cNvCxnSpPr/>
            <p:nvPr/>
          </p:nvCxnSpPr>
          <p:spPr>
            <a:xfrm>
              <a:off x="3431704" y="387034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31" name="Google Shape;131;p21"/>
            <p:cNvCxnSpPr/>
            <p:nvPr/>
          </p:nvCxnSpPr>
          <p:spPr>
            <a:xfrm>
              <a:off x="3431704" y="434490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32" name="Google Shape;132;p21"/>
            <p:cNvCxnSpPr/>
            <p:nvPr/>
          </p:nvCxnSpPr>
          <p:spPr>
            <a:xfrm>
              <a:off x="3431704" y="481946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33" name="Google Shape;133;p21"/>
            <p:cNvCxnSpPr/>
            <p:nvPr/>
          </p:nvCxnSpPr>
          <p:spPr>
            <a:xfrm>
              <a:off x="3431704" y="529402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34" name="Google Shape;134;p21"/>
            <p:cNvCxnSpPr/>
            <p:nvPr/>
          </p:nvCxnSpPr>
          <p:spPr>
            <a:xfrm>
              <a:off x="3431704" y="5768583"/>
              <a:ext cx="8357100" cy="0"/>
            </a:xfrm>
            <a:prstGeom prst="straightConnector1">
              <a:avLst/>
            </a:prstGeom>
            <a:noFill/>
            <a:ln cap="flat" cmpd="sng" w="19050">
              <a:solidFill>
                <a:srgbClr val="C00000"/>
              </a:solidFill>
              <a:prstDash val="dot"/>
              <a:miter lim="800000"/>
              <a:headEnd len="sm" w="sm" type="none"/>
              <a:tailEnd len="sm" w="sm" type="none"/>
            </a:ln>
          </p:spPr>
        </p:cxnSp>
      </p:grpSp>
      <p:pic>
        <p:nvPicPr>
          <p:cNvPr id="135" name="Google Shape;135;p21"/>
          <p:cNvPicPr preferRelativeResize="0"/>
          <p:nvPr/>
        </p:nvPicPr>
        <p:blipFill rotWithShape="1">
          <a:blip r:embed="rId3">
            <a:alphaModFix/>
          </a:blip>
          <a:srcRect b="0" l="0" r="0" t="0"/>
          <a:stretch/>
        </p:blipFill>
        <p:spPr>
          <a:xfrm>
            <a:off x="8572144" y="4702054"/>
            <a:ext cx="548774" cy="310320"/>
          </a:xfrm>
          <a:prstGeom prst="rect">
            <a:avLst/>
          </a:prstGeom>
          <a:noFill/>
          <a:ln>
            <a:noFill/>
          </a:ln>
        </p:spPr>
      </p:pic>
      <p:sp>
        <p:nvSpPr>
          <p:cNvPr id="136" name="Google Shape;136;p21"/>
          <p:cNvSpPr txBox="1"/>
          <p:nvPr/>
        </p:nvSpPr>
        <p:spPr>
          <a:xfrm>
            <a:off x="2132630" y="3887025"/>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FFFFF"/>
                </a:solidFill>
                <a:latin typeface="Roboto"/>
                <a:ea typeface="Roboto"/>
                <a:cs typeface="Roboto"/>
                <a:sym typeface="Roboto"/>
              </a:rPr>
              <a:t>08</a:t>
            </a:r>
            <a:endParaRPr b="1" sz="1500">
              <a:solidFill>
                <a:srgbClr val="FFFFFF"/>
              </a:solidFill>
              <a:latin typeface="Roboto"/>
              <a:ea typeface="Roboto"/>
              <a:cs typeface="Roboto"/>
              <a:sym typeface="Roboto"/>
            </a:endParaRPr>
          </a:p>
        </p:txBody>
      </p:sp>
      <p:sp>
        <p:nvSpPr>
          <p:cNvPr id="137" name="Google Shape;137;p21"/>
          <p:cNvSpPr txBox="1"/>
          <p:nvPr>
            <p:ph idx="1" type="body"/>
          </p:nvPr>
        </p:nvSpPr>
        <p:spPr>
          <a:xfrm>
            <a:off x="3598164" y="1343475"/>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38" name="Google Shape;138;p21"/>
          <p:cNvSpPr txBox="1"/>
          <p:nvPr>
            <p:ph idx="2" type="body"/>
          </p:nvPr>
        </p:nvSpPr>
        <p:spPr>
          <a:xfrm>
            <a:off x="3600450" y="1693926"/>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39" name="Google Shape;139;p21"/>
          <p:cNvSpPr txBox="1"/>
          <p:nvPr>
            <p:ph idx="3" type="body"/>
          </p:nvPr>
        </p:nvSpPr>
        <p:spPr>
          <a:xfrm>
            <a:off x="3600450" y="2043684"/>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40" name="Google Shape;140;p21"/>
          <p:cNvSpPr txBox="1"/>
          <p:nvPr>
            <p:ph idx="4" type="body"/>
          </p:nvPr>
        </p:nvSpPr>
        <p:spPr>
          <a:xfrm>
            <a:off x="3600450" y="2441448"/>
            <a:ext cx="5184600" cy="2742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41" name="Google Shape;141;p21"/>
          <p:cNvSpPr txBox="1"/>
          <p:nvPr>
            <p:ph idx="5" type="body"/>
          </p:nvPr>
        </p:nvSpPr>
        <p:spPr>
          <a:xfrm>
            <a:off x="3600450" y="2756916"/>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42" name="Google Shape;142;p21"/>
          <p:cNvSpPr txBox="1"/>
          <p:nvPr>
            <p:ph idx="6" type="body"/>
          </p:nvPr>
        </p:nvSpPr>
        <p:spPr>
          <a:xfrm>
            <a:off x="3600450" y="3819906"/>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43" name="Google Shape;143;p21"/>
          <p:cNvSpPr txBox="1"/>
          <p:nvPr>
            <p:ph idx="7" type="body"/>
          </p:nvPr>
        </p:nvSpPr>
        <p:spPr>
          <a:xfrm>
            <a:off x="3600450" y="3099816"/>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44" name="Google Shape;144;p21"/>
          <p:cNvSpPr txBox="1"/>
          <p:nvPr>
            <p:ph idx="8" type="body"/>
          </p:nvPr>
        </p:nvSpPr>
        <p:spPr>
          <a:xfrm>
            <a:off x="3600450" y="3463290"/>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45" name="Google Shape;145;p2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46" name="Google Shape;146;p2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47" name="Google Shape;147;p2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peaker Cover">
  <p:cSld name="Speaker-Cover-2_2">
    <p:bg>
      <p:bgPr>
        <a:solidFill>
          <a:srgbClr val="FFFFFF"/>
        </a:solidFill>
      </p:bgPr>
    </p:bg>
    <p:spTree>
      <p:nvGrpSpPr>
        <p:cNvPr id="148" name="Shape 148"/>
        <p:cNvGrpSpPr/>
        <p:nvPr/>
      </p:nvGrpSpPr>
      <p:grpSpPr>
        <a:xfrm>
          <a:off x="0" y="0"/>
          <a:ext cx="0" cy="0"/>
          <a:chOff x="0" y="0"/>
          <a:chExt cx="0" cy="0"/>
        </a:xfrm>
      </p:grpSpPr>
      <p:pic>
        <p:nvPicPr>
          <p:cNvPr id="149" name="Google Shape;149;p22"/>
          <p:cNvPicPr preferRelativeResize="0"/>
          <p:nvPr/>
        </p:nvPicPr>
        <p:blipFill rotWithShape="1">
          <a:blip r:embed="rId2">
            <a:alphaModFix/>
          </a:blip>
          <a:srcRect b="0" l="0" r="0" t="0"/>
          <a:stretch/>
        </p:blipFill>
        <p:spPr>
          <a:xfrm>
            <a:off x="0" y="3918"/>
            <a:ext cx="9150862" cy="5143500"/>
          </a:xfrm>
          <a:prstGeom prst="rect">
            <a:avLst/>
          </a:prstGeom>
          <a:noFill/>
          <a:ln>
            <a:noFill/>
          </a:ln>
        </p:spPr>
      </p:pic>
      <p:sp>
        <p:nvSpPr>
          <p:cNvPr id="150" name="Google Shape;150;p22"/>
          <p:cNvSpPr txBox="1"/>
          <p:nvPr/>
        </p:nvSpPr>
        <p:spPr>
          <a:xfrm>
            <a:off x="3705724" y="2766758"/>
            <a:ext cx="9504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i="0" lang="en" sz="2400" u="none" cap="none" strike="noStrike">
                <a:solidFill>
                  <a:srgbClr val="F7F8FD"/>
                </a:solidFill>
                <a:latin typeface="Roboto"/>
                <a:ea typeface="Roboto"/>
                <a:cs typeface="Roboto"/>
                <a:sym typeface="Roboto"/>
              </a:rPr>
              <a:t>Hi, I’m </a:t>
            </a:r>
            <a:endParaRPr sz="1100">
              <a:latin typeface="Roboto"/>
              <a:ea typeface="Roboto"/>
              <a:cs typeface="Roboto"/>
              <a:sym typeface="Roboto"/>
            </a:endParaRPr>
          </a:p>
        </p:txBody>
      </p:sp>
      <p:sp>
        <p:nvSpPr>
          <p:cNvPr id="151" name="Google Shape;151;p22"/>
          <p:cNvSpPr txBox="1"/>
          <p:nvPr>
            <p:ph idx="1" type="body"/>
          </p:nvPr>
        </p:nvSpPr>
        <p:spPr>
          <a:xfrm>
            <a:off x="4562457" y="2763774"/>
            <a:ext cx="2254800" cy="4389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2" name="Google Shape;152;p22"/>
          <p:cNvSpPr txBox="1"/>
          <p:nvPr>
            <p:ph idx="2" type="body"/>
          </p:nvPr>
        </p:nvSpPr>
        <p:spPr>
          <a:xfrm>
            <a:off x="3898013" y="3140964"/>
            <a:ext cx="1347900" cy="3417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500"/>
              <a:buNone/>
              <a:defRPr sz="15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3" name="Google Shape;153;p22"/>
          <p:cNvPicPr preferRelativeResize="0"/>
          <p:nvPr/>
        </p:nvPicPr>
        <p:blipFill>
          <a:blip r:embed="rId3">
            <a:alphaModFix/>
          </a:blip>
          <a:stretch>
            <a:fillRect/>
          </a:stretch>
        </p:blipFill>
        <p:spPr>
          <a:xfrm>
            <a:off x="7143038" y="345457"/>
            <a:ext cx="1669847" cy="404622"/>
          </a:xfrm>
          <a:prstGeom prst="rect">
            <a:avLst/>
          </a:prstGeom>
          <a:noFill/>
          <a:ln>
            <a:noFill/>
          </a:ln>
        </p:spPr>
      </p:pic>
      <p:sp>
        <p:nvSpPr>
          <p:cNvPr id="154" name="Google Shape;154;p2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55" name="Google Shape;155;p2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56" name="Google Shape;156;p2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157" name="Google Shape;157;p22"/>
          <p:cNvSpPr/>
          <p:nvPr>
            <p:ph idx="3" type="pic"/>
          </p:nvPr>
        </p:nvSpPr>
        <p:spPr>
          <a:xfrm>
            <a:off x="3598819" y="629231"/>
            <a:ext cx="1953300" cy="1953300"/>
          </a:xfrm>
          <a:prstGeom prst="ellipse">
            <a:avLst/>
          </a:prstGeom>
          <a:noFill/>
          <a:ln cap="flat" cmpd="sng" w="9525">
            <a:solidFill>
              <a:srgbClr val="000000"/>
            </a:solidFill>
            <a:prstDash val="solid"/>
            <a:miter lim="8000"/>
            <a:headEnd len="sm" w="sm" type="none"/>
            <a:tailEnd len="sm" w="sm" type="none"/>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peaker Cover v.2">
  <p:cSld name="Cover-2_1_1">
    <p:bg>
      <p:bgPr>
        <a:solidFill>
          <a:srgbClr val="F0EFEF"/>
        </a:solidFill>
      </p:bgPr>
    </p:bg>
    <p:spTree>
      <p:nvGrpSpPr>
        <p:cNvPr id="158" name="Shape 158"/>
        <p:cNvGrpSpPr/>
        <p:nvPr/>
      </p:nvGrpSpPr>
      <p:grpSpPr>
        <a:xfrm>
          <a:off x="0" y="0"/>
          <a:ext cx="0" cy="0"/>
          <a:chOff x="0" y="0"/>
          <a:chExt cx="0" cy="0"/>
        </a:xfrm>
      </p:grpSpPr>
      <p:pic>
        <p:nvPicPr>
          <p:cNvPr id="159" name="Google Shape;159;p23"/>
          <p:cNvPicPr preferRelativeResize="0"/>
          <p:nvPr/>
        </p:nvPicPr>
        <p:blipFill rotWithShape="1">
          <a:blip r:embed="rId2">
            <a:alphaModFix/>
          </a:blip>
          <a:srcRect b="0" l="0" r="0" t="0"/>
          <a:stretch/>
        </p:blipFill>
        <p:spPr>
          <a:xfrm>
            <a:off x="-5" y="-6712"/>
            <a:ext cx="9222872" cy="5156924"/>
          </a:xfrm>
          <a:prstGeom prst="rect">
            <a:avLst/>
          </a:prstGeom>
          <a:noFill/>
          <a:ln>
            <a:noFill/>
          </a:ln>
        </p:spPr>
      </p:pic>
      <p:sp>
        <p:nvSpPr>
          <p:cNvPr id="160" name="Google Shape;160;p2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23"/>
          <p:cNvSpPr txBox="1"/>
          <p:nvPr/>
        </p:nvSpPr>
        <p:spPr>
          <a:xfrm>
            <a:off x="854703" y="996188"/>
            <a:ext cx="13479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b="0" i="0" lang="en" sz="3600" u="none" cap="none" strike="noStrike">
                <a:solidFill>
                  <a:srgbClr val="79726D"/>
                </a:solidFill>
                <a:latin typeface="Calibri"/>
                <a:ea typeface="Calibri"/>
                <a:cs typeface="Calibri"/>
                <a:sym typeface="Calibri"/>
              </a:rPr>
              <a:t>Hi, I’m </a:t>
            </a:r>
            <a:endParaRPr sz="3600">
              <a:solidFill>
                <a:srgbClr val="79726D"/>
              </a:solidFill>
            </a:endParaRPr>
          </a:p>
        </p:txBody>
      </p:sp>
      <p:sp>
        <p:nvSpPr>
          <p:cNvPr id="162" name="Google Shape;162;p23"/>
          <p:cNvSpPr txBox="1"/>
          <p:nvPr>
            <p:ph idx="1" type="body"/>
          </p:nvPr>
        </p:nvSpPr>
        <p:spPr>
          <a:xfrm>
            <a:off x="2167128" y="980694"/>
            <a:ext cx="2254800" cy="4389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3" name="Google Shape;163;p23"/>
          <p:cNvSpPr txBox="1"/>
          <p:nvPr>
            <p:ph idx="2" type="body"/>
          </p:nvPr>
        </p:nvSpPr>
        <p:spPr>
          <a:xfrm>
            <a:off x="851626" y="1371367"/>
            <a:ext cx="1347900" cy="341700"/>
          </a:xfrm>
          <a:prstGeom prst="rect">
            <a:avLst/>
          </a:prstGeom>
          <a:noFill/>
          <a:ln>
            <a:noFill/>
          </a:ln>
        </p:spPr>
        <p:txBody>
          <a:bodyPr anchorCtr="0" anchor="b" bIns="34275" lIns="68575" spcFirstLastPara="1" rIns="68575" wrap="square" tIns="34275">
            <a:noAutofit/>
          </a:bodyPr>
          <a:lstStyle>
            <a:lvl1pPr indent="-228600" lvl="0" marL="457200" rtl="0">
              <a:lnSpc>
                <a:spcPct val="90000"/>
              </a:lnSpc>
              <a:spcBef>
                <a:spcPts val="800"/>
              </a:spcBef>
              <a:spcAft>
                <a:spcPts val="0"/>
              </a:spcAft>
              <a:buClr>
                <a:srgbClr val="79726D"/>
              </a:buClr>
              <a:buSzPts val="1500"/>
              <a:buNone/>
              <a:defRPr sz="1500">
                <a:solidFill>
                  <a:srgbClr val="79726D"/>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pic>
        <p:nvPicPr>
          <p:cNvPr id="164" name="Google Shape;164;p23"/>
          <p:cNvPicPr preferRelativeResize="0"/>
          <p:nvPr/>
        </p:nvPicPr>
        <p:blipFill>
          <a:blip r:embed="rId3">
            <a:alphaModFix/>
          </a:blip>
          <a:stretch>
            <a:fillRect/>
          </a:stretch>
        </p:blipFill>
        <p:spPr>
          <a:xfrm>
            <a:off x="851625" y="2369444"/>
            <a:ext cx="1669847" cy="404622"/>
          </a:xfrm>
          <a:prstGeom prst="rect">
            <a:avLst/>
          </a:prstGeom>
          <a:noFill/>
          <a:ln>
            <a:noFill/>
          </a:ln>
        </p:spPr>
      </p:pic>
      <p:sp>
        <p:nvSpPr>
          <p:cNvPr id="165" name="Google Shape;165;p2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66" name="Google Shape;166;p2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67" name="Google Shape;167;p2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168" name="Google Shape;168;p23"/>
          <p:cNvSpPr/>
          <p:nvPr>
            <p:ph idx="3" type="pic"/>
          </p:nvPr>
        </p:nvSpPr>
        <p:spPr>
          <a:xfrm>
            <a:off x="6569700" y="565650"/>
            <a:ext cx="1953300" cy="1953300"/>
          </a:xfrm>
          <a:prstGeom prst="ellipse">
            <a:avLst/>
          </a:prstGeom>
          <a:noFill/>
          <a:ln cap="flat" cmpd="sng" w="9525">
            <a:solidFill>
              <a:srgbClr val="000000"/>
            </a:solidFill>
            <a:prstDash val="solid"/>
            <a:miter lim="8000"/>
            <a:headEnd len="sm" w="sm" type="none"/>
            <a:tailEnd len="sm" w="sm" type="none"/>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peaker Cover v.3">
  <p:cSld name="Speaker-Cover-2_1_1_1">
    <p:bg>
      <p:bgPr>
        <a:solidFill>
          <a:srgbClr val="FFFFFF"/>
        </a:solidFill>
      </p:bgPr>
    </p:bg>
    <p:spTree>
      <p:nvGrpSpPr>
        <p:cNvPr id="169" name="Shape 169"/>
        <p:cNvGrpSpPr/>
        <p:nvPr/>
      </p:nvGrpSpPr>
      <p:grpSpPr>
        <a:xfrm>
          <a:off x="0" y="0"/>
          <a:ext cx="0" cy="0"/>
          <a:chOff x="0" y="0"/>
          <a:chExt cx="0" cy="0"/>
        </a:xfrm>
      </p:grpSpPr>
      <p:pic>
        <p:nvPicPr>
          <p:cNvPr id="170" name="Google Shape;170;p24"/>
          <p:cNvPicPr preferRelativeResize="0"/>
          <p:nvPr/>
        </p:nvPicPr>
        <p:blipFill>
          <a:blip r:embed="rId2">
            <a:alphaModFix/>
          </a:blip>
          <a:stretch>
            <a:fillRect/>
          </a:stretch>
        </p:blipFill>
        <p:spPr>
          <a:xfrm>
            <a:off x="0" y="0"/>
            <a:ext cx="9144000" cy="5143505"/>
          </a:xfrm>
          <a:prstGeom prst="rect">
            <a:avLst/>
          </a:prstGeom>
          <a:noFill/>
          <a:ln>
            <a:noFill/>
          </a:ln>
        </p:spPr>
      </p:pic>
      <p:sp>
        <p:nvSpPr>
          <p:cNvPr id="171" name="Google Shape;171;p24"/>
          <p:cNvSpPr txBox="1"/>
          <p:nvPr/>
        </p:nvSpPr>
        <p:spPr>
          <a:xfrm>
            <a:off x="3705724" y="2766758"/>
            <a:ext cx="9504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i="0" lang="en" sz="2400" u="none" cap="none" strike="noStrike">
                <a:solidFill>
                  <a:srgbClr val="ABABAB"/>
                </a:solidFill>
                <a:latin typeface="Roboto"/>
                <a:ea typeface="Roboto"/>
                <a:cs typeface="Roboto"/>
                <a:sym typeface="Roboto"/>
              </a:rPr>
              <a:t>Hi, I’m </a:t>
            </a:r>
            <a:endParaRPr sz="1100">
              <a:solidFill>
                <a:srgbClr val="ABABAB"/>
              </a:solidFill>
              <a:latin typeface="Roboto"/>
              <a:ea typeface="Roboto"/>
              <a:cs typeface="Roboto"/>
              <a:sym typeface="Roboto"/>
            </a:endParaRPr>
          </a:p>
        </p:txBody>
      </p:sp>
      <p:sp>
        <p:nvSpPr>
          <p:cNvPr id="172" name="Google Shape;172;p24"/>
          <p:cNvSpPr txBox="1"/>
          <p:nvPr>
            <p:ph idx="1" type="body"/>
          </p:nvPr>
        </p:nvSpPr>
        <p:spPr>
          <a:xfrm>
            <a:off x="4562457" y="2756916"/>
            <a:ext cx="2254800" cy="4389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24"/>
          <p:cNvSpPr txBox="1"/>
          <p:nvPr>
            <p:ph idx="2" type="body"/>
          </p:nvPr>
        </p:nvSpPr>
        <p:spPr>
          <a:xfrm>
            <a:off x="3898013" y="3195828"/>
            <a:ext cx="1347900" cy="341700"/>
          </a:xfrm>
          <a:prstGeom prst="rect">
            <a:avLst/>
          </a:prstGeom>
          <a:noFill/>
          <a:ln>
            <a:noFill/>
          </a:ln>
        </p:spPr>
        <p:txBody>
          <a:bodyPr anchorCtr="0" anchor="b" bIns="34275" lIns="68575" spcFirstLastPara="1" rIns="68575" wrap="square" tIns="34275">
            <a:noAutofit/>
          </a:bodyPr>
          <a:lstStyle>
            <a:lvl1pPr indent="-228600" lvl="0" marL="457200" rtl="0" algn="ctr">
              <a:lnSpc>
                <a:spcPct val="90000"/>
              </a:lnSpc>
              <a:spcBef>
                <a:spcPts val="800"/>
              </a:spcBef>
              <a:spcAft>
                <a:spcPts val="0"/>
              </a:spcAft>
              <a:buClr>
                <a:srgbClr val="79726D"/>
              </a:buClr>
              <a:buSzPts val="1500"/>
              <a:buNone/>
              <a:defRPr sz="1500">
                <a:solidFill>
                  <a:srgbClr val="79726D"/>
                </a:solidFill>
                <a:latin typeface="Calibri"/>
                <a:ea typeface="Calibri"/>
                <a:cs typeface="Calibri"/>
                <a:sym typeface="Calibri"/>
              </a:defRPr>
            </a:lvl1pPr>
            <a:lvl2pPr indent="-317500" lvl="1" marL="914400" rtl="0" algn="l">
              <a:lnSpc>
                <a:spcPct val="90000"/>
              </a:lnSpc>
              <a:spcBef>
                <a:spcPts val="400"/>
              </a:spcBef>
              <a:spcAft>
                <a:spcPts val="0"/>
              </a:spcAft>
              <a:buClr>
                <a:srgbClr val="79726D"/>
              </a:buClr>
              <a:buSzPts val="1400"/>
              <a:buChar char="•"/>
              <a:defRPr>
                <a:solidFill>
                  <a:srgbClr val="79726D"/>
                </a:solidFill>
              </a:defRPr>
            </a:lvl2pPr>
            <a:lvl3pPr indent="-317500" lvl="2" marL="1371600" rtl="0" algn="l">
              <a:lnSpc>
                <a:spcPct val="90000"/>
              </a:lnSpc>
              <a:spcBef>
                <a:spcPts val="400"/>
              </a:spcBef>
              <a:spcAft>
                <a:spcPts val="0"/>
              </a:spcAft>
              <a:buClr>
                <a:srgbClr val="79726D"/>
              </a:buClr>
              <a:buSzPts val="1400"/>
              <a:buChar char="•"/>
              <a:defRPr>
                <a:solidFill>
                  <a:srgbClr val="79726D"/>
                </a:solidFill>
              </a:defRPr>
            </a:lvl3pPr>
            <a:lvl4pPr indent="-317500" lvl="3" marL="1828800" rtl="0" algn="l">
              <a:lnSpc>
                <a:spcPct val="90000"/>
              </a:lnSpc>
              <a:spcBef>
                <a:spcPts val="400"/>
              </a:spcBef>
              <a:spcAft>
                <a:spcPts val="0"/>
              </a:spcAft>
              <a:buClr>
                <a:srgbClr val="79726D"/>
              </a:buClr>
              <a:buSzPts val="1400"/>
              <a:buChar char="•"/>
              <a:defRPr>
                <a:solidFill>
                  <a:srgbClr val="79726D"/>
                </a:solidFill>
              </a:defRPr>
            </a:lvl4pPr>
            <a:lvl5pPr indent="-317500" lvl="4" marL="2286000" rtl="0" algn="l">
              <a:lnSpc>
                <a:spcPct val="90000"/>
              </a:lnSpc>
              <a:spcBef>
                <a:spcPts val="400"/>
              </a:spcBef>
              <a:spcAft>
                <a:spcPts val="0"/>
              </a:spcAft>
              <a:buClr>
                <a:srgbClr val="79726D"/>
              </a:buClr>
              <a:buSzPts val="1400"/>
              <a:buChar char="•"/>
              <a:defRPr>
                <a:solidFill>
                  <a:srgbClr val="79726D"/>
                </a:solidFill>
              </a:defRPr>
            </a:lvl5pPr>
            <a:lvl6pPr indent="-317500" lvl="5" marL="2743200" rtl="0" algn="l">
              <a:lnSpc>
                <a:spcPct val="90000"/>
              </a:lnSpc>
              <a:spcBef>
                <a:spcPts val="400"/>
              </a:spcBef>
              <a:spcAft>
                <a:spcPts val="0"/>
              </a:spcAft>
              <a:buClr>
                <a:srgbClr val="79726D"/>
              </a:buClr>
              <a:buSzPts val="1400"/>
              <a:buChar char="•"/>
              <a:defRPr>
                <a:solidFill>
                  <a:srgbClr val="79726D"/>
                </a:solidFill>
              </a:defRPr>
            </a:lvl6pPr>
            <a:lvl7pPr indent="-317500" lvl="6" marL="3200400" rtl="0" algn="l">
              <a:lnSpc>
                <a:spcPct val="90000"/>
              </a:lnSpc>
              <a:spcBef>
                <a:spcPts val="400"/>
              </a:spcBef>
              <a:spcAft>
                <a:spcPts val="0"/>
              </a:spcAft>
              <a:buClr>
                <a:srgbClr val="79726D"/>
              </a:buClr>
              <a:buSzPts val="1400"/>
              <a:buChar char="•"/>
              <a:defRPr>
                <a:solidFill>
                  <a:srgbClr val="79726D"/>
                </a:solidFill>
              </a:defRPr>
            </a:lvl7pPr>
            <a:lvl8pPr indent="-317500" lvl="7" marL="3657600" rtl="0" algn="l">
              <a:lnSpc>
                <a:spcPct val="90000"/>
              </a:lnSpc>
              <a:spcBef>
                <a:spcPts val="400"/>
              </a:spcBef>
              <a:spcAft>
                <a:spcPts val="0"/>
              </a:spcAft>
              <a:buClr>
                <a:srgbClr val="79726D"/>
              </a:buClr>
              <a:buSzPts val="1400"/>
              <a:buChar char="•"/>
              <a:defRPr>
                <a:solidFill>
                  <a:srgbClr val="79726D"/>
                </a:solidFill>
              </a:defRPr>
            </a:lvl8pPr>
            <a:lvl9pPr indent="-317500" lvl="8" marL="4114800" rtl="0" algn="l">
              <a:lnSpc>
                <a:spcPct val="90000"/>
              </a:lnSpc>
              <a:spcBef>
                <a:spcPts val="400"/>
              </a:spcBef>
              <a:spcAft>
                <a:spcPts val="0"/>
              </a:spcAft>
              <a:buClr>
                <a:srgbClr val="79726D"/>
              </a:buClr>
              <a:buSzPts val="1400"/>
              <a:buFont typeface="Barlow Condensed"/>
              <a:buChar char="•"/>
              <a:defRPr>
                <a:solidFill>
                  <a:srgbClr val="79726D"/>
                </a:solidFill>
                <a:latin typeface="Barlow Condensed"/>
                <a:ea typeface="Barlow Condensed"/>
                <a:cs typeface="Barlow Condensed"/>
                <a:sym typeface="Barlow Condensed"/>
              </a:defRPr>
            </a:lvl9pPr>
          </a:lstStyle>
          <a:p/>
        </p:txBody>
      </p:sp>
      <p:pic>
        <p:nvPicPr>
          <p:cNvPr id="174" name="Google Shape;174;p24"/>
          <p:cNvPicPr preferRelativeResize="0"/>
          <p:nvPr/>
        </p:nvPicPr>
        <p:blipFill>
          <a:blip r:embed="rId3">
            <a:alphaModFix/>
          </a:blip>
          <a:stretch>
            <a:fillRect/>
          </a:stretch>
        </p:blipFill>
        <p:spPr>
          <a:xfrm>
            <a:off x="7143038" y="345457"/>
            <a:ext cx="1669847" cy="404622"/>
          </a:xfrm>
          <a:prstGeom prst="rect">
            <a:avLst/>
          </a:prstGeom>
          <a:noFill/>
          <a:ln>
            <a:noFill/>
          </a:ln>
        </p:spPr>
      </p:pic>
      <p:sp>
        <p:nvSpPr>
          <p:cNvPr id="175" name="Google Shape;175;p2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76" name="Google Shape;176;p2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77" name="Google Shape;177;p2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178" name="Google Shape;178;p24"/>
          <p:cNvSpPr/>
          <p:nvPr>
            <p:ph idx="3" type="pic"/>
          </p:nvPr>
        </p:nvSpPr>
        <p:spPr>
          <a:xfrm>
            <a:off x="3595388" y="574350"/>
            <a:ext cx="1953300" cy="1953300"/>
          </a:xfrm>
          <a:prstGeom prst="ellipse">
            <a:avLst/>
          </a:prstGeom>
          <a:noFill/>
          <a:ln cap="flat" cmpd="sng" w="9525">
            <a:solidFill>
              <a:srgbClr val="000000"/>
            </a:solidFill>
            <a:prstDash val="solid"/>
            <a:miter lim="8000"/>
            <a:headEnd len="sm" w="sm" type="none"/>
            <a:tailEnd len="sm" w="sm" type="none"/>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
  <p:cSld name="Cover-5_2_1">
    <p:spTree>
      <p:nvGrpSpPr>
        <p:cNvPr id="179" name="Shape 179"/>
        <p:cNvGrpSpPr/>
        <p:nvPr/>
      </p:nvGrpSpPr>
      <p:grpSpPr>
        <a:xfrm>
          <a:off x="0" y="0"/>
          <a:ext cx="0" cy="0"/>
          <a:chOff x="0" y="0"/>
          <a:chExt cx="0" cy="0"/>
        </a:xfrm>
      </p:grpSpPr>
      <p:pic>
        <p:nvPicPr>
          <p:cNvPr id="180" name="Google Shape;180;p25"/>
          <p:cNvPicPr preferRelativeResize="0"/>
          <p:nvPr/>
        </p:nvPicPr>
        <p:blipFill rotWithShape="1">
          <a:blip r:embed="rId2">
            <a:alphaModFix/>
          </a:blip>
          <a:srcRect b="7705" l="0" r="0" t="7713"/>
          <a:stretch/>
        </p:blipFill>
        <p:spPr>
          <a:xfrm>
            <a:off x="0" y="0"/>
            <a:ext cx="9144000" cy="5143501"/>
          </a:xfrm>
          <a:prstGeom prst="rect">
            <a:avLst/>
          </a:prstGeom>
          <a:noFill/>
          <a:ln>
            <a:noFill/>
          </a:ln>
        </p:spPr>
      </p:pic>
      <p:sp>
        <p:nvSpPr>
          <p:cNvPr id="181" name="Google Shape;181;p2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pic>
        <p:nvPicPr>
          <p:cNvPr id="182" name="Google Shape;182;p25"/>
          <p:cNvPicPr preferRelativeResize="0"/>
          <p:nvPr/>
        </p:nvPicPr>
        <p:blipFill>
          <a:blip r:embed="rId3">
            <a:alphaModFix/>
          </a:blip>
          <a:stretch>
            <a:fillRect/>
          </a:stretch>
        </p:blipFill>
        <p:spPr>
          <a:xfrm>
            <a:off x="3257438" y="2252857"/>
            <a:ext cx="2629130" cy="63779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2">
  <p:cSld name="Cover-1-Custom Title_1">
    <p:bg>
      <p:bgPr>
        <a:solidFill>
          <a:srgbClr val="F0EFEF"/>
        </a:solidFill>
      </p:bgPr>
    </p:bg>
    <p:spTree>
      <p:nvGrpSpPr>
        <p:cNvPr id="183" name="Shape 183"/>
        <p:cNvGrpSpPr/>
        <p:nvPr/>
      </p:nvGrpSpPr>
      <p:grpSpPr>
        <a:xfrm>
          <a:off x="0" y="0"/>
          <a:ext cx="0" cy="0"/>
          <a:chOff x="0" y="0"/>
          <a:chExt cx="0" cy="0"/>
        </a:xfrm>
      </p:grpSpPr>
      <p:pic>
        <p:nvPicPr>
          <p:cNvPr id="184" name="Google Shape;184;p26"/>
          <p:cNvPicPr preferRelativeResize="0"/>
          <p:nvPr/>
        </p:nvPicPr>
        <p:blipFill rotWithShape="1">
          <a:blip r:embed="rId2">
            <a:alphaModFix/>
          </a:blip>
          <a:srcRect b="15059" l="0" r="0" t="0"/>
          <a:stretch/>
        </p:blipFill>
        <p:spPr>
          <a:xfrm>
            <a:off x="0" y="-17194"/>
            <a:ext cx="9170944" cy="5193150"/>
          </a:xfrm>
          <a:prstGeom prst="rect">
            <a:avLst/>
          </a:prstGeom>
          <a:noFill/>
          <a:ln>
            <a:noFill/>
          </a:ln>
        </p:spPr>
      </p:pic>
      <p:sp>
        <p:nvSpPr>
          <p:cNvPr id="185" name="Google Shape;185;p26"/>
          <p:cNvSpPr txBox="1"/>
          <p:nvPr>
            <p:ph idx="1" type="body"/>
          </p:nvPr>
        </p:nvSpPr>
        <p:spPr>
          <a:xfrm>
            <a:off x="1719563" y="1102053"/>
            <a:ext cx="5704800" cy="1355100"/>
          </a:xfrm>
          <a:prstGeom prst="rect">
            <a:avLst/>
          </a:prstGeom>
          <a:noFill/>
          <a:ln>
            <a:noFill/>
          </a:ln>
          <a:effectLst>
            <a:outerShdw blurRad="57150" rotWithShape="0" algn="bl" dir="5400000" dist="19050">
              <a:srgbClr val="666666">
                <a:alpha val="50000"/>
              </a:srgbClr>
            </a:outerShdw>
          </a:effectLst>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5400"/>
              <a:buNone/>
              <a:defRPr sz="5400">
                <a:solidFill>
                  <a:schemeClr val="lt1"/>
                </a:solidFill>
              </a:defRPr>
            </a:lvl1pPr>
            <a:lvl2pPr indent="-317500" lvl="1" marL="914400" rtl="0" algn="ctr">
              <a:lnSpc>
                <a:spcPct val="90000"/>
              </a:lnSpc>
              <a:spcBef>
                <a:spcPts val="400"/>
              </a:spcBef>
              <a:spcAft>
                <a:spcPts val="0"/>
              </a:spcAft>
              <a:buClr>
                <a:schemeClr val="lt1"/>
              </a:buClr>
              <a:buSzPts val="1400"/>
              <a:buChar char="•"/>
              <a:defRPr>
                <a:solidFill>
                  <a:schemeClr val="lt1"/>
                </a:solidFill>
              </a:defRPr>
            </a:lvl2pPr>
            <a:lvl3pPr indent="-317500" lvl="2" marL="1371600" rtl="0" algn="ctr">
              <a:lnSpc>
                <a:spcPct val="90000"/>
              </a:lnSpc>
              <a:spcBef>
                <a:spcPts val="400"/>
              </a:spcBef>
              <a:spcAft>
                <a:spcPts val="0"/>
              </a:spcAft>
              <a:buClr>
                <a:schemeClr val="lt1"/>
              </a:buClr>
              <a:buSzPts val="1400"/>
              <a:buChar char="•"/>
              <a:defRPr>
                <a:solidFill>
                  <a:schemeClr val="lt1"/>
                </a:solidFill>
              </a:defRPr>
            </a:lvl3pPr>
            <a:lvl4pPr indent="-317500" lvl="3" marL="1828800" rtl="0" algn="ctr">
              <a:lnSpc>
                <a:spcPct val="90000"/>
              </a:lnSpc>
              <a:spcBef>
                <a:spcPts val="400"/>
              </a:spcBef>
              <a:spcAft>
                <a:spcPts val="0"/>
              </a:spcAft>
              <a:buClr>
                <a:schemeClr val="lt1"/>
              </a:buClr>
              <a:buSzPts val="1400"/>
              <a:buChar char="•"/>
              <a:defRPr>
                <a:solidFill>
                  <a:schemeClr val="lt1"/>
                </a:solidFill>
              </a:defRPr>
            </a:lvl4pPr>
            <a:lvl5pPr indent="-317500" lvl="4" marL="2286000" rtl="0" algn="ctr">
              <a:lnSpc>
                <a:spcPct val="90000"/>
              </a:lnSpc>
              <a:spcBef>
                <a:spcPts val="400"/>
              </a:spcBef>
              <a:spcAft>
                <a:spcPts val="0"/>
              </a:spcAft>
              <a:buClr>
                <a:schemeClr val="lt1"/>
              </a:buClr>
              <a:buSzPts val="1400"/>
              <a:buChar char="•"/>
              <a:defRPr>
                <a:solidFill>
                  <a:schemeClr val="lt1"/>
                </a:solidFill>
              </a:defRPr>
            </a:lvl5pPr>
            <a:lvl6pPr indent="-317500" lvl="5" marL="2743200" rtl="0" algn="ctr">
              <a:lnSpc>
                <a:spcPct val="90000"/>
              </a:lnSpc>
              <a:spcBef>
                <a:spcPts val="400"/>
              </a:spcBef>
              <a:spcAft>
                <a:spcPts val="0"/>
              </a:spcAft>
              <a:buClr>
                <a:schemeClr val="lt1"/>
              </a:buClr>
              <a:buSzPts val="1400"/>
              <a:buChar char="•"/>
              <a:defRPr>
                <a:solidFill>
                  <a:schemeClr val="lt1"/>
                </a:solidFill>
              </a:defRPr>
            </a:lvl6pPr>
            <a:lvl7pPr indent="-317500" lvl="6" marL="3200400" rtl="0" algn="ctr">
              <a:lnSpc>
                <a:spcPct val="90000"/>
              </a:lnSpc>
              <a:spcBef>
                <a:spcPts val="400"/>
              </a:spcBef>
              <a:spcAft>
                <a:spcPts val="0"/>
              </a:spcAft>
              <a:buClr>
                <a:schemeClr val="lt1"/>
              </a:buClr>
              <a:buSzPts val="1400"/>
              <a:buChar char="•"/>
              <a:defRPr>
                <a:solidFill>
                  <a:schemeClr val="lt1"/>
                </a:solidFill>
              </a:defRPr>
            </a:lvl7pPr>
            <a:lvl8pPr indent="-317500" lvl="7" marL="3657600" rtl="0" algn="ctr">
              <a:lnSpc>
                <a:spcPct val="90000"/>
              </a:lnSpc>
              <a:spcBef>
                <a:spcPts val="400"/>
              </a:spcBef>
              <a:spcAft>
                <a:spcPts val="0"/>
              </a:spcAft>
              <a:buClr>
                <a:schemeClr val="lt1"/>
              </a:buClr>
              <a:buSzPts val="1400"/>
              <a:buChar char="•"/>
              <a:defRPr>
                <a:solidFill>
                  <a:schemeClr val="lt1"/>
                </a:solidFill>
              </a:defRPr>
            </a:lvl8pPr>
            <a:lvl9pPr indent="-317500" lvl="8" marL="4114800" rtl="0" algn="ctr">
              <a:lnSpc>
                <a:spcPct val="90000"/>
              </a:lnSpc>
              <a:spcBef>
                <a:spcPts val="400"/>
              </a:spcBef>
              <a:spcAft>
                <a:spcPts val="0"/>
              </a:spcAft>
              <a:buClr>
                <a:schemeClr val="lt1"/>
              </a:buClr>
              <a:buSzPts val="1400"/>
              <a:buChar char="•"/>
              <a:defRPr>
                <a:solidFill>
                  <a:schemeClr val="lt1"/>
                </a:solidFill>
              </a:defRPr>
            </a:lvl9pPr>
          </a:lstStyle>
          <a:p/>
        </p:txBody>
      </p:sp>
      <p:sp>
        <p:nvSpPr>
          <p:cNvPr id="186" name="Google Shape;186;p2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88" name="Google Shape;188;p2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89" name="Google Shape;189;p2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3">
  <p:cSld name="Cover-5_3">
    <p:spTree>
      <p:nvGrpSpPr>
        <p:cNvPr id="190" name="Shape 190"/>
        <p:cNvGrpSpPr/>
        <p:nvPr/>
      </p:nvGrpSpPr>
      <p:grpSpPr>
        <a:xfrm>
          <a:off x="0" y="0"/>
          <a:ext cx="0" cy="0"/>
          <a:chOff x="0" y="0"/>
          <a:chExt cx="0" cy="0"/>
        </a:xfrm>
      </p:grpSpPr>
      <p:pic>
        <p:nvPicPr>
          <p:cNvPr id="191" name="Google Shape;191;p27"/>
          <p:cNvPicPr preferRelativeResize="0"/>
          <p:nvPr/>
        </p:nvPicPr>
        <p:blipFill rotWithShape="1">
          <a:blip r:embed="rId2">
            <a:alphaModFix/>
          </a:blip>
          <a:srcRect b="0" l="0" r="0" t="0"/>
          <a:stretch/>
        </p:blipFill>
        <p:spPr>
          <a:xfrm>
            <a:off x="-23663" y="-12166"/>
            <a:ext cx="9191324" cy="5167831"/>
          </a:xfrm>
          <a:prstGeom prst="rect">
            <a:avLst/>
          </a:prstGeom>
          <a:noFill/>
          <a:ln>
            <a:noFill/>
          </a:ln>
        </p:spPr>
      </p:pic>
      <p:sp>
        <p:nvSpPr>
          <p:cNvPr id="192" name="Google Shape;192;p2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pic>
        <p:nvPicPr>
          <p:cNvPr id="193" name="Google Shape;193;p27"/>
          <p:cNvPicPr preferRelativeResize="0"/>
          <p:nvPr/>
        </p:nvPicPr>
        <p:blipFill>
          <a:blip r:embed="rId3">
            <a:alphaModFix/>
          </a:blip>
          <a:stretch>
            <a:fillRect/>
          </a:stretch>
        </p:blipFill>
        <p:spPr>
          <a:xfrm>
            <a:off x="3257438" y="2252857"/>
            <a:ext cx="2629130" cy="63779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4">
  <p:cSld name="Cover-5_1_1">
    <p:spTree>
      <p:nvGrpSpPr>
        <p:cNvPr id="194" name="Shape 194"/>
        <p:cNvGrpSpPr/>
        <p:nvPr/>
      </p:nvGrpSpPr>
      <p:grpSpPr>
        <a:xfrm>
          <a:off x="0" y="0"/>
          <a:ext cx="0" cy="0"/>
          <a:chOff x="0" y="0"/>
          <a:chExt cx="0" cy="0"/>
        </a:xfrm>
      </p:grpSpPr>
      <p:pic>
        <p:nvPicPr>
          <p:cNvPr id="195" name="Google Shape;195;p28"/>
          <p:cNvPicPr preferRelativeResize="0"/>
          <p:nvPr/>
        </p:nvPicPr>
        <p:blipFill rotWithShape="1">
          <a:blip r:embed="rId2">
            <a:alphaModFix/>
          </a:blip>
          <a:srcRect b="0" l="0" r="0" t="0"/>
          <a:stretch/>
        </p:blipFill>
        <p:spPr>
          <a:xfrm>
            <a:off x="0" y="1"/>
            <a:ext cx="9143999" cy="5143500"/>
          </a:xfrm>
          <a:prstGeom prst="rect">
            <a:avLst/>
          </a:prstGeom>
          <a:noFill/>
          <a:ln>
            <a:noFill/>
          </a:ln>
        </p:spPr>
      </p:pic>
      <p:sp>
        <p:nvSpPr>
          <p:cNvPr id="196" name="Google Shape;196;p2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grpSp>
        <p:nvGrpSpPr>
          <p:cNvPr id="197" name="Google Shape;197;p28"/>
          <p:cNvGrpSpPr/>
          <p:nvPr/>
        </p:nvGrpSpPr>
        <p:grpSpPr>
          <a:xfrm>
            <a:off x="3306425" y="843384"/>
            <a:ext cx="2531151" cy="636816"/>
            <a:chOff x="4477104" y="2579912"/>
            <a:chExt cx="3374868" cy="849088"/>
          </a:xfrm>
        </p:grpSpPr>
        <p:grpSp>
          <p:nvGrpSpPr>
            <p:cNvPr id="198" name="Google Shape;198;p28"/>
            <p:cNvGrpSpPr/>
            <p:nvPr/>
          </p:nvGrpSpPr>
          <p:grpSpPr>
            <a:xfrm>
              <a:off x="4477104" y="2579912"/>
              <a:ext cx="1372710" cy="849088"/>
              <a:chOff x="4477104" y="2579912"/>
              <a:chExt cx="1372710" cy="849088"/>
            </a:xfrm>
          </p:grpSpPr>
          <p:sp>
            <p:nvSpPr>
              <p:cNvPr id="199" name="Google Shape;199;p28"/>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00" name="Google Shape;200;p28"/>
              <p:cNvPicPr preferRelativeResize="0"/>
              <p:nvPr/>
            </p:nvPicPr>
            <p:blipFill rotWithShape="1">
              <a:blip r:embed="rId3">
                <a:alphaModFix/>
              </a:blip>
              <a:srcRect b="0" l="0" r="56801" t="-8613"/>
              <a:stretch/>
            </p:blipFill>
            <p:spPr>
              <a:xfrm>
                <a:off x="4477104" y="2579912"/>
                <a:ext cx="1372710" cy="849088"/>
              </a:xfrm>
              <a:prstGeom prst="rect">
                <a:avLst/>
              </a:prstGeom>
              <a:noFill/>
              <a:ln>
                <a:noFill/>
              </a:ln>
            </p:spPr>
          </p:pic>
        </p:grpSp>
        <p:pic>
          <p:nvPicPr>
            <p:cNvPr id="201" name="Google Shape;201;p28"/>
            <p:cNvPicPr preferRelativeResize="0"/>
            <p:nvPr/>
          </p:nvPicPr>
          <p:blipFill rotWithShape="1">
            <a:blip r:embed="rId4">
              <a:alphaModFix/>
            </a:blip>
            <a:srcRect b="0" l="45246" r="-4923" t="-6518"/>
            <a:stretch/>
          </p:blipFill>
          <p:spPr>
            <a:xfrm>
              <a:off x="5889851" y="2579912"/>
              <a:ext cx="1962121" cy="849088"/>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5">
  <p:cSld name="Cover-3">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0" r="0" t="0"/>
          <a:stretch/>
        </p:blipFill>
        <p:spPr>
          <a:xfrm>
            <a:off x="-23325" y="-14413"/>
            <a:ext cx="9190652" cy="5172328"/>
          </a:xfrm>
          <a:prstGeom prst="rect">
            <a:avLst/>
          </a:prstGeom>
          <a:noFill/>
          <a:ln>
            <a:noFill/>
          </a:ln>
        </p:spPr>
      </p:pic>
      <p:grpSp>
        <p:nvGrpSpPr>
          <p:cNvPr id="204" name="Google Shape;204;p29"/>
          <p:cNvGrpSpPr/>
          <p:nvPr/>
        </p:nvGrpSpPr>
        <p:grpSpPr>
          <a:xfrm>
            <a:off x="3357828" y="1934934"/>
            <a:ext cx="2531151" cy="636816"/>
            <a:chOff x="4477104" y="2579912"/>
            <a:chExt cx="3374868" cy="849088"/>
          </a:xfrm>
        </p:grpSpPr>
        <p:grpSp>
          <p:nvGrpSpPr>
            <p:cNvPr id="205" name="Google Shape;205;p29"/>
            <p:cNvGrpSpPr/>
            <p:nvPr/>
          </p:nvGrpSpPr>
          <p:grpSpPr>
            <a:xfrm>
              <a:off x="4477104" y="2579912"/>
              <a:ext cx="1372710" cy="849088"/>
              <a:chOff x="4477104" y="2579912"/>
              <a:chExt cx="1372710" cy="849088"/>
            </a:xfrm>
          </p:grpSpPr>
          <p:sp>
            <p:nvSpPr>
              <p:cNvPr id="206" name="Google Shape;206;p29"/>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07" name="Google Shape;207;p29"/>
              <p:cNvPicPr preferRelativeResize="0"/>
              <p:nvPr/>
            </p:nvPicPr>
            <p:blipFill rotWithShape="1">
              <a:blip r:embed="rId3">
                <a:alphaModFix/>
              </a:blip>
              <a:srcRect b="0" l="0" r="56801" t="-8613"/>
              <a:stretch/>
            </p:blipFill>
            <p:spPr>
              <a:xfrm>
                <a:off x="4477104" y="2579912"/>
                <a:ext cx="1372710" cy="849088"/>
              </a:xfrm>
              <a:prstGeom prst="rect">
                <a:avLst/>
              </a:prstGeom>
              <a:noFill/>
              <a:ln>
                <a:noFill/>
              </a:ln>
            </p:spPr>
          </p:pic>
        </p:grpSp>
        <p:pic>
          <p:nvPicPr>
            <p:cNvPr id="208" name="Google Shape;208;p29"/>
            <p:cNvPicPr preferRelativeResize="0"/>
            <p:nvPr/>
          </p:nvPicPr>
          <p:blipFill rotWithShape="1">
            <a:blip r:embed="rId4">
              <a:alphaModFix/>
            </a:blip>
            <a:srcRect b="0" l="45246" r="-4923" t="-6518"/>
            <a:stretch/>
          </p:blipFill>
          <p:spPr>
            <a:xfrm>
              <a:off x="5889851" y="2579912"/>
              <a:ext cx="1962121" cy="849088"/>
            </a:xfrm>
            <a:prstGeom prst="rect">
              <a:avLst/>
            </a:prstGeom>
            <a:noFill/>
            <a:ln>
              <a:noFill/>
            </a:ln>
          </p:spPr>
        </p:pic>
      </p:grpSp>
      <p:sp>
        <p:nvSpPr>
          <p:cNvPr id="209" name="Google Shape;209;p2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p:cSld name="Cover-1-Custom Title">
    <p:bg>
      <p:bgPr>
        <a:solidFill>
          <a:srgbClr val="F0EFEF"/>
        </a:solidFill>
      </p:bgPr>
    </p:bg>
    <p:spTree>
      <p:nvGrpSpPr>
        <p:cNvPr id="210" name="Shape 210"/>
        <p:cNvGrpSpPr/>
        <p:nvPr/>
      </p:nvGrpSpPr>
      <p:grpSpPr>
        <a:xfrm>
          <a:off x="0" y="0"/>
          <a:ext cx="0" cy="0"/>
          <a:chOff x="0" y="0"/>
          <a:chExt cx="0" cy="0"/>
        </a:xfrm>
      </p:grpSpPr>
      <p:pic>
        <p:nvPicPr>
          <p:cNvPr id="211" name="Google Shape;211;p30"/>
          <p:cNvPicPr preferRelativeResize="0"/>
          <p:nvPr/>
        </p:nvPicPr>
        <p:blipFill rotWithShape="1">
          <a:blip r:embed="rId2">
            <a:alphaModFix/>
          </a:blip>
          <a:srcRect b="0" l="0" r="0" t="0"/>
          <a:stretch/>
        </p:blipFill>
        <p:spPr>
          <a:xfrm>
            <a:off x="0" y="3918"/>
            <a:ext cx="9150862" cy="5143500"/>
          </a:xfrm>
          <a:prstGeom prst="rect">
            <a:avLst/>
          </a:prstGeom>
          <a:noFill/>
          <a:ln>
            <a:noFill/>
          </a:ln>
        </p:spPr>
      </p:pic>
      <p:grpSp>
        <p:nvGrpSpPr>
          <p:cNvPr id="212" name="Google Shape;212;p30"/>
          <p:cNvGrpSpPr/>
          <p:nvPr/>
        </p:nvGrpSpPr>
        <p:grpSpPr>
          <a:xfrm>
            <a:off x="779577" y="2701971"/>
            <a:ext cx="1526295" cy="400260"/>
            <a:chOff x="4477104" y="2579912"/>
            <a:chExt cx="3237791" cy="849088"/>
          </a:xfrm>
        </p:grpSpPr>
        <p:sp>
          <p:nvSpPr>
            <p:cNvPr id="213" name="Google Shape;213;p30"/>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14" name="Google Shape;214;p30"/>
            <p:cNvPicPr preferRelativeResize="0"/>
            <p:nvPr/>
          </p:nvPicPr>
          <p:blipFill rotWithShape="1">
            <a:blip r:embed="rId3">
              <a:alphaModFix/>
            </a:blip>
            <a:srcRect b="0" l="0" r="-1895" t="-8613"/>
            <a:stretch/>
          </p:blipFill>
          <p:spPr>
            <a:xfrm>
              <a:off x="4477104" y="2579912"/>
              <a:ext cx="3237791" cy="849088"/>
            </a:xfrm>
            <a:prstGeom prst="rect">
              <a:avLst/>
            </a:prstGeom>
            <a:noFill/>
            <a:ln>
              <a:noFill/>
            </a:ln>
          </p:spPr>
        </p:pic>
      </p:grpSp>
      <p:sp>
        <p:nvSpPr>
          <p:cNvPr id="215" name="Google Shape;215;p30"/>
          <p:cNvSpPr txBox="1"/>
          <p:nvPr>
            <p:ph idx="1" type="body"/>
          </p:nvPr>
        </p:nvSpPr>
        <p:spPr>
          <a:xfrm>
            <a:off x="632281" y="1102053"/>
            <a:ext cx="5704800" cy="1355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5400"/>
              <a:buNone/>
              <a:defRPr sz="5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6" name="Google Shape;216;p3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18" name="Google Shape;218;p3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219" name="Google Shape;219;p3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2">
  <p:cSld name="Cover-2-Custom Title">
    <p:bg>
      <p:bgPr>
        <a:solidFill>
          <a:srgbClr val="F0EFEF"/>
        </a:solidFill>
      </p:bgPr>
    </p:bg>
    <p:spTree>
      <p:nvGrpSpPr>
        <p:cNvPr id="220" name="Shape 220"/>
        <p:cNvGrpSpPr/>
        <p:nvPr/>
      </p:nvGrpSpPr>
      <p:grpSpPr>
        <a:xfrm>
          <a:off x="0" y="0"/>
          <a:ext cx="0" cy="0"/>
          <a:chOff x="0" y="0"/>
          <a:chExt cx="0" cy="0"/>
        </a:xfrm>
      </p:grpSpPr>
      <p:pic>
        <p:nvPicPr>
          <p:cNvPr id="221" name="Google Shape;221;p31"/>
          <p:cNvPicPr preferRelativeResize="0"/>
          <p:nvPr/>
        </p:nvPicPr>
        <p:blipFill rotWithShape="1">
          <a:blip r:embed="rId2">
            <a:alphaModFix/>
          </a:blip>
          <a:srcRect b="0" l="0" r="0" t="0"/>
          <a:stretch/>
        </p:blipFill>
        <p:spPr>
          <a:xfrm>
            <a:off x="-39436" y="-13331"/>
            <a:ext cx="9222872" cy="5156924"/>
          </a:xfrm>
          <a:prstGeom prst="rect">
            <a:avLst/>
          </a:prstGeom>
          <a:noFill/>
          <a:ln>
            <a:noFill/>
          </a:ln>
        </p:spPr>
      </p:pic>
      <p:grpSp>
        <p:nvGrpSpPr>
          <p:cNvPr id="222" name="Google Shape;222;p31"/>
          <p:cNvGrpSpPr/>
          <p:nvPr/>
        </p:nvGrpSpPr>
        <p:grpSpPr>
          <a:xfrm>
            <a:off x="779577" y="2701971"/>
            <a:ext cx="1526295" cy="400260"/>
            <a:chOff x="4477104" y="2579912"/>
            <a:chExt cx="3237791" cy="849088"/>
          </a:xfrm>
        </p:grpSpPr>
        <p:sp>
          <p:nvSpPr>
            <p:cNvPr id="223" name="Google Shape;223;p31"/>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24" name="Google Shape;224;p31"/>
            <p:cNvPicPr preferRelativeResize="0"/>
            <p:nvPr/>
          </p:nvPicPr>
          <p:blipFill rotWithShape="1">
            <a:blip r:embed="rId3">
              <a:alphaModFix/>
            </a:blip>
            <a:srcRect b="0" l="0" r="-1895" t="-8613"/>
            <a:stretch/>
          </p:blipFill>
          <p:spPr>
            <a:xfrm>
              <a:off x="4477104" y="2579912"/>
              <a:ext cx="3237791" cy="849088"/>
            </a:xfrm>
            <a:prstGeom prst="rect">
              <a:avLst/>
            </a:prstGeom>
            <a:noFill/>
            <a:ln>
              <a:noFill/>
            </a:ln>
          </p:spPr>
        </p:pic>
      </p:grpSp>
      <p:sp>
        <p:nvSpPr>
          <p:cNvPr id="225" name="Google Shape;225;p31"/>
          <p:cNvSpPr txBox="1"/>
          <p:nvPr>
            <p:ph idx="1" type="body"/>
          </p:nvPr>
        </p:nvSpPr>
        <p:spPr>
          <a:xfrm>
            <a:off x="632281" y="1102053"/>
            <a:ext cx="5704800" cy="1355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5400"/>
              <a:buNone/>
              <a:defRPr sz="5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6" name="Google Shape;226;p3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27" name="Google Shape;227;p3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228" name="Google Shape;228;p3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3">
  <p:cSld name="Cover-3-Custom Title">
    <p:bg>
      <p:bgPr>
        <a:solidFill>
          <a:srgbClr val="F0EFEF"/>
        </a:solidFill>
      </p:bgPr>
    </p:bg>
    <p:spTree>
      <p:nvGrpSpPr>
        <p:cNvPr id="229" name="Shape 229"/>
        <p:cNvGrpSpPr/>
        <p:nvPr/>
      </p:nvGrpSpPr>
      <p:grpSpPr>
        <a:xfrm>
          <a:off x="0" y="0"/>
          <a:ext cx="0" cy="0"/>
          <a:chOff x="0" y="0"/>
          <a:chExt cx="0" cy="0"/>
        </a:xfrm>
      </p:grpSpPr>
      <p:pic>
        <p:nvPicPr>
          <p:cNvPr id="230" name="Google Shape;230;p32"/>
          <p:cNvPicPr preferRelativeResize="0"/>
          <p:nvPr/>
        </p:nvPicPr>
        <p:blipFill rotWithShape="1">
          <a:blip r:embed="rId2">
            <a:alphaModFix/>
          </a:blip>
          <a:srcRect b="0" l="0" r="0" t="0"/>
          <a:stretch/>
        </p:blipFill>
        <p:spPr>
          <a:xfrm>
            <a:off x="-23325" y="-14413"/>
            <a:ext cx="9190652" cy="5172328"/>
          </a:xfrm>
          <a:prstGeom prst="rect">
            <a:avLst/>
          </a:prstGeom>
          <a:noFill/>
          <a:ln>
            <a:noFill/>
          </a:ln>
        </p:spPr>
      </p:pic>
      <p:sp>
        <p:nvSpPr>
          <p:cNvPr id="231" name="Google Shape;231;p32"/>
          <p:cNvSpPr txBox="1"/>
          <p:nvPr>
            <p:ph idx="1" type="body"/>
          </p:nvPr>
        </p:nvSpPr>
        <p:spPr>
          <a:xfrm>
            <a:off x="632281" y="1102053"/>
            <a:ext cx="5704800" cy="1355100"/>
          </a:xfrm>
          <a:prstGeom prst="rect">
            <a:avLst/>
          </a:prstGeom>
          <a:noFill/>
          <a:ln>
            <a:noFill/>
          </a:ln>
          <a:effectLst>
            <a:outerShdw blurRad="57150" rotWithShape="0" algn="bl" dir="5400000" dist="19050">
              <a:srgbClr val="000000">
                <a:alpha val="50000"/>
              </a:srgbClr>
            </a:outerShdw>
          </a:effectLst>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5400"/>
              <a:buNone/>
              <a:defRPr sz="54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232" name="Google Shape;232;p32"/>
          <p:cNvGrpSpPr/>
          <p:nvPr/>
        </p:nvGrpSpPr>
        <p:grpSpPr>
          <a:xfrm>
            <a:off x="779747" y="2673346"/>
            <a:ext cx="1581126" cy="397798"/>
            <a:chOff x="4477104" y="2579912"/>
            <a:chExt cx="3374868" cy="849088"/>
          </a:xfrm>
        </p:grpSpPr>
        <p:grpSp>
          <p:nvGrpSpPr>
            <p:cNvPr id="233" name="Google Shape;233;p32"/>
            <p:cNvGrpSpPr/>
            <p:nvPr/>
          </p:nvGrpSpPr>
          <p:grpSpPr>
            <a:xfrm>
              <a:off x="4477104" y="2579912"/>
              <a:ext cx="1372710" cy="849088"/>
              <a:chOff x="4477104" y="2579912"/>
              <a:chExt cx="1372710" cy="849088"/>
            </a:xfrm>
          </p:grpSpPr>
          <p:sp>
            <p:nvSpPr>
              <p:cNvPr id="234" name="Google Shape;234;p32"/>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5" name="Google Shape;235;p32"/>
              <p:cNvPicPr preferRelativeResize="0"/>
              <p:nvPr/>
            </p:nvPicPr>
            <p:blipFill rotWithShape="1">
              <a:blip r:embed="rId3">
                <a:alphaModFix/>
              </a:blip>
              <a:srcRect b="0" l="0" r="56801" t="-8613"/>
              <a:stretch/>
            </p:blipFill>
            <p:spPr>
              <a:xfrm>
                <a:off x="4477104" y="2579912"/>
                <a:ext cx="1372710" cy="849088"/>
              </a:xfrm>
              <a:prstGeom prst="rect">
                <a:avLst/>
              </a:prstGeom>
              <a:noFill/>
              <a:ln>
                <a:noFill/>
              </a:ln>
            </p:spPr>
          </p:pic>
        </p:grpSp>
        <p:pic>
          <p:nvPicPr>
            <p:cNvPr id="236" name="Google Shape;236;p32"/>
            <p:cNvPicPr preferRelativeResize="0"/>
            <p:nvPr/>
          </p:nvPicPr>
          <p:blipFill rotWithShape="1">
            <a:blip r:embed="rId4">
              <a:alphaModFix/>
            </a:blip>
            <a:srcRect b="0" l="45246" r="-4923" t="-6518"/>
            <a:stretch/>
          </p:blipFill>
          <p:spPr>
            <a:xfrm>
              <a:off x="5889851" y="2579912"/>
              <a:ext cx="1962121" cy="849088"/>
            </a:xfrm>
            <a:prstGeom prst="rect">
              <a:avLst/>
            </a:prstGeom>
            <a:noFill/>
            <a:ln>
              <a:noFill/>
            </a:ln>
          </p:spPr>
        </p:pic>
      </p:grpSp>
      <p:sp>
        <p:nvSpPr>
          <p:cNvPr id="237" name="Google Shape;237;p3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38" name="Google Shape;238;p3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239" name="Google Shape;239;p3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4">
  <p:cSld name="CUSTOM_1_4">
    <p:spTree>
      <p:nvGrpSpPr>
        <p:cNvPr id="240" name="Shape 240"/>
        <p:cNvGrpSpPr/>
        <p:nvPr/>
      </p:nvGrpSpPr>
      <p:grpSpPr>
        <a:xfrm>
          <a:off x="0" y="0"/>
          <a:ext cx="0" cy="0"/>
          <a:chOff x="0" y="0"/>
          <a:chExt cx="0" cy="0"/>
        </a:xfrm>
      </p:grpSpPr>
      <p:grpSp>
        <p:nvGrpSpPr>
          <p:cNvPr id="241" name="Google Shape;241;p33"/>
          <p:cNvGrpSpPr/>
          <p:nvPr/>
        </p:nvGrpSpPr>
        <p:grpSpPr>
          <a:xfrm>
            <a:off x="-6" y="-6"/>
            <a:ext cx="9143167" cy="5143030"/>
            <a:chOff x="79472" y="90323"/>
            <a:chExt cx="11871159" cy="6677526"/>
          </a:xfrm>
        </p:grpSpPr>
        <p:pic>
          <p:nvPicPr>
            <p:cNvPr id="242" name="Google Shape;242;p33"/>
            <p:cNvPicPr preferRelativeResize="0"/>
            <p:nvPr/>
          </p:nvPicPr>
          <p:blipFill rotWithShape="1">
            <a:blip r:embed="rId2">
              <a:alphaModFix/>
            </a:blip>
            <a:srcRect b="1314" l="0" r="1341" t="1314"/>
            <a:stretch/>
          </p:blipFill>
          <p:spPr>
            <a:xfrm>
              <a:off x="79472" y="90323"/>
              <a:ext cx="11871159" cy="6677526"/>
            </a:xfrm>
            <a:prstGeom prst="rect">
              <a:avLst/>
            </a:prstGeom>
            <a:noFill/>
            <a:ln>
              <a:noFill/>
            </a:ln>
          </p:spPr>
        </p:pic>
        <p:sp>
          <p:nvSpPr>
            <p:cNvPr id="243" name="Google Shape;243;p33"/>
            <p:cNvSpPr/>
            <p:nvPr/>
          </p:nvSpPr>
          <p:spPr>
            <a:xfrm>
              <a:off x="3520440" y="434551"/>
              <a:ext cx="5090100" cy="5029200"/>
            </a:xfrm>
            <a:prstGeom prst="rect">
              <a:avLst/>
            </a:prstGeom>
            <a:noFill/>
            <a:ln cap="flat" cmpd="sng" w="76200">
              <a:solidFill>
                <a:srgbClr val="FFFFFF"/>
              </a:solidFill>
              <a:prstDash val="solid"/>
              <a:round/>
              <a:headEnd len="sm" w="sm" type="none"/>
              <a:tailEnd len="sm" w="sm" type="none"/>
            </a:ln>
            <a:effectLst>
              <a:outerShdw blurRad="63500" sx="102000" rotWithShape="0" algn="ctr" sy="102000">
                <a:srgbClr val="3F3F3F">
                  <a:alpha val="1765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2300"/>
                <a:buFont typeface="Calibri"/>
                <a:buNone/>
              </a:pPr>
              <a:r>
                <a:t/>
              </a:r>
              <a:endParaRPr b="1" i="0" sz="2300" u="none" cap="none" strike="noStrike">
                <a:solidFill>
                  <a:srgbClr val="FFFFFF"/>
                </a:solidFill>
                <a:latin typeface="Barlow Condensed"/>
                <a:ea typeface="Barlow Condensed"/>
                <a:cs typeface="Barlow Condensed"/>
                <a:sym typeface="Barlow Condensed"/>
              </a:endParaRPr>
            </a:p>
          </p:txBody>
        </p:sp>
        <p:pic>
          <p:nvPicPr>
            <p:cNvPr id="244" name="Google Shape;244;p33"/>
            <p:cNvPicPr preferRelativeResize="0"/>
            <p:nvPr/>
          </p:nvPicPr>
          <p:blipFill rotWithShape="1">
            <a:blip r:embed="rId3">
              <a:alphaModFix/>
            </a:blip>
            <a:srcRect b="0" l="0" r="0" t="0"/>
            <a:stretch/>
          </p:blipFill>
          <p:spPr>
            <a:xfrm>
              <a:off x="2686654" y="3477261"/>
              <a:ext cx="1396131" cy="1522505"/>
            </a:xfrm>
            <a:prstGeom prst="rect">
              <a:avLst/>
            </a:prstGeom>
            <a:noFill/>
            <a:ln>
              <a:noFill/>
            </a:ln>
          </p:spPr>
        </p:pic>
      </p:grpSp>
      <p:sp>
        <p:nvSpPr>
          <p:cNvPr id="245" name="Google Shape;245;p33"/>
          <p:cNvSpPr/>
          <p:nvPr/>
        </p:nvSpPr>
        <p:spPr>
          <a:xfrm>
            <a:off x="2843887" y="3388294"/>
            <a:ext cx="2842800" cy="501900"/>
          </a:xfrm>
          <a:prstGeom prst="rect">
            <a:avLst/>
          </a:prstGeom>
          <a:noFill/>
          <a:ln>
            <a:noFill/>
          </a:ln>
          <a:effectLst>
            <a:outerShdw blurRad="57150" rotWithShape="0" algn="bl" dir="5400000" dist="19050">
              <a:srgbClr val="000000">
                <a:alpha val="50000"/>
              </a:srgbClr>
            </a:outerShdw>
          </a:effectLst>
        </p:spPr>
        <p:txBody>
          <a:bodyPr anchorCtr="0" anchor="t" bIns="25700" lIns="51425" spcFirstLastPara="1" rIns="51425" wrap="square" tIns="25700">
            <a:noAutofit/>
          </a:bodyPr>
          <a:lstStyle/>
          <a:p>
            <a:pPr indent="0" lvl="0" marL="0" rtl="0" algn="l">
              <a:spcBef>
                <a:spcPts val="0"/>
              </a:spcBef>
              <a:spcAft>
                <a:spcPts val="0"/>
              </a:spcAft>
              <a:buNone/>
            </a:pPr>
            <a:r>
              <a:rPr lang="en" sz="1400">
                <a:solidFill>
                  <a:srgbClr val="FFFFFF"/>
                </a:solidFill>
                <a:latin typeface="Roboto"/>
                <a:ea typeface="Roboto"/>
                <a:cs typeface="Roboto"/>
                <a:sym typeface="Roboto"/>
              </a:rPr>
              <a:t>TO EDIT TITLE:</a:t>
            </a:r>
            <a:endParaRPr sz="1400">
              <a:latin typeface="Roboto"/>
              <a:ea typeface="Roboto"/>
              <a:cs typeface="Roboto"/>
              <a:sym typeface="Roboto"/>
            </a:endParaRPr>
          </a:p>
          <a:p>
            <a:pPr indent="0" lvl="0" marL="0" rtl="0" algn="l">
              <a:spcBef>
                <a:spcPts val="0"/>
              </a:spcBef>
              <a:spcAft>
                <a:spcPts val="0"/>
              </a:spcAft>
              <a:buNone/>
            </a:pPr>
            <a:r>
              <a:rPr b="1" lang="en" sz="2700">
                <a:solidFill>
                  <a:srgbClr val="FFFFFF"/>
                </a:solidFill>
                <a:latin typeface="Roboto"/>
                <a:ea typeface="Roboto"/>
                <a:cs typeface="Roboto"/>
                <a:sym typeface="Roboto"/>
              </a:rPr>
              <a:t>VIEW &gt; MASTER</a:t>
            </a:r>
            <a:endParaRPr sz="2700">
              <a:latin typeface="Roboto"/>
              <a:ea typeface="Roboto"/>
              <a:cs typeface="Roboto"/>
              <a:sym typeface="Roboto"/>
            </a:endParaRPr>
          </a:p>
          <a:p>
            <a:pPr indent="0" lvl="0" marL="0" marR="0" rtl="0" algn="l">
              <a:spcBef>
                <a:spcPts val="0"/>
              </a:spcBef>
              <a:spcAft>
                <a:spcPts val="0"/>
              </a:spcAft>
              <a:buNone/>
            </a:pPr>
            <a:r>
              <a:t/>
            </a:r>
            <a:endParaRPr sz="1400">
              <a:solidFill>
                <a:srgbClr val="FFFFFF"/>
              </a:solidFill>
              <a:latin typeface="Roboto"/>
              <a:ea typeface="Roboto"/>
              <a:cs typeface="Roboto"/>
              <a:sym typeface="Roboto"/>
            </a:endParaRPr>
          </a:p>
        </p:txBody>
      </p:sp>
      <p:sp>
        <p:nvSpPr>
          <p:cNvPr id="246" name="Google Shape;246;p3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47" name="Google Shape;247;p3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248" name="Google Shape;248;p3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5">
  <p:cSld name="31 | Blank-Slide v.13_1">
    <p:bg>
      <p:bgPr>
        <a:solidFill>
          <a:schemeClr val="accent5">
            <a:alpha val="94510"/>
          </a:schemeClr>
        </a:solidFill>
      </p:bgPr>
    </p:bg>
    <p:spTree>
      <p:nvGrpSpPr>
        <p:cNvPr id="249" name="Shape 249"/>
        <p:cNvGrpSpPr/>
        <p:nvPr/>
      </p:nvGrpSpPr>
      <p:grpSpPr>
        <a:xfrm>
          <a:off x="0" y="0"/>
          <a:ext cx="0" cy="0"/>
          <a:chOff x="0" y="0"/>
          <a:chExt cx="0" cy="0"/>
        </a:xfrm>
      </p:grpSpPr>
      <p:pic>
        <p:nvPicPr>
          <p:cNvPr id="250" name="Google Shape;250;p34"/>
          <p:cNvPicPr preferRelativeResize="0"/>
          <p:nvPr/>
        </p:nvPicPr>
        <p:blipFill rotWithShape="1">
          <a:blip r:embed="rId2">
            <a:alphaModFix/>
          </a:blip>
          <a:srcRect b="7727" l="0" r="0" t="7727"/>
          <a:stretch/>
        </p:blipFill>
        <p:spPr>
          <a:xfrm>
            <a:off x="0" y="1"/>
            <a:ext cx="9153144" cy="5142676"/>
          </a:xfrm>
          <a:prstGeom prst="rect">
            <a:avLst/>
          </a:prstGeom>
          <a:noFill/>
          <a:ln>
            <a:noFill/>
          </a:ln>
        </p:spPr>
      </p:pic>
      <p:sp>
        <p:nvSpPr>
          <p:cNvPr id="251" name="Google Shape;251;p34"/>
          <p:cNvSpPr/>
          <p:nvPr/>
        </p:nvSpPr>
        <p:spPr>
          <a:xfrm>
            <a:off x="2743200" y="742950"/>
            <a:ext cx="3657600" cy="3657600"/>
          </a:xfrm>
          <a:prstGeom prst="rect">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3000">
              <a:solidFill>
                <a:srgbClr val="FFFFFF"/>
              </a:solidFill>
              <a:latin typeface="Barlow Condensed"/>
              <a:ea typeface="Barlow Condensed"/>
              <a:cs typeface="Barlow Condensed"/>
              <a:sym typeface="Barlow Condensed"/>
            </a:endParaRPr>
          </a:p>
        </p:txBody>
      </p:sp>
      <p:pic>
        <p:nvPicPr>
          <p:cNvPr id="252" name="Google Shape;252;p34"/>
          <p:cNvPicPr preferRelativeResize="0"/>
          <p:nvPr/>
        </p:nvPicPr>
        <p:blipFill rotWithShape="1">
          <a:blip r:embed="rId3">
            <a:alphaModFix/>
          </a:blip>
          <a:srcRect b="0" l="0" r="0" t="0"/>
          <a:stretch/>
        </p:blipFill>
        <p:spPr>
          <a:xfrm>
            <a:off x="3034800" y="553994"/>
            <a:ext cx="3434400" cy="4374406"/>
          </a:xfrm>
          <a:prstGeom prst="rect">
            <a:avLst/>
          </a:prstGeom>
          <a:noFill/>
          <a:ln>
            <a:noFill/>
          </a:ln>
        </p:spPr>
      </p:pic>
      <p:pic>
        <p:nvPicPr>
          <p:cNvPr id="253" name="Google Shape;253;p34"/>
          <p:cNvPicPr preferRelativeResize="0"/>
          <p:nvPr/>
        </p:nvPicPr>
        <p:blipFill>
          <a:blip r:embed="rId4">
            <a:alphaModFix/>
          </a:blip>
          <a:stretch>
            <a:fillRect/>
          </a:stretch>
        </p:blipFill>
        <p:spPr>
          <a:xfrm>
            <a:off x="260606" y="317756"/>
            <a:ext cx="1642016" cy="398306"/>
          </a:xfrm>
          <a:prstGeom prst="rect">
            <a:avLst/>
          </a:prstGeom>
          <a:noFill/>
          <a:ln>
            <a:noFill/>
          </a:ln>
        </p:spPr>
      </p:pic>
      <p:sp>
        <p:nvSpPr>
          <p:cNvPr id="254" name="Google Shape;254;p34"/>
          <p:cNvSpPr/>
          <p:nvPr/>
        </p:nvSpPr>
        <p:spPr>
          <a:xfrm>
            <a:off x="2850225" y="3717263"/>
            <a:ext cx="2842800" cy="501900"/>
          </a:xfrm>
          <a:prstGeom prst="rect">
            <a:avLst/>
          </a:prstGeom>
          <a:noFill/>
          <a:ln>
            <a:noFill/>
          </a:ln>
          <a:effectLst>
            <a:outerShdw blurRad="57150" rotWithShape="0" algn="bl" dir="5400000" dist="19050">
              <a:srgbClr val="000000">
                <a:alpha val="50000"/>
              </a:srgbClr>
            </a:outerShdw>
          </a:effectLst>
        </p:spPr>
        <p:txBody>
          <a:bodyPr anchorCtr="0" anchor="t" bIns="25700" lIns="51425" spcFirstLastPara="1" rIns="51425" wrap="square" tIns="25700">
            <a:noAutofit/>
          </a:bodyPr>
          <a:lstStyle/>
          <a:p>
            <a:pPr indent="0" lvl="0" marL="0" marR="0" rtl="0" algn="l">
              <a:spcBef>
                <a:spcPts val="0"/>
              </a:spcBef>
              <a:spcAft>
                <a:spcPts val="0"/>
              </a:spcAft>
              <a:buNone/>
            </a:pPr>
            <a:r>
              <a:rPr lang="en" sz="1400">
                <a:solidFill>
                  <a:srgbClr val="FFFFFF"/>
                </a:solidFill>
                <a:latin typeface="Roboto"/>
                <a:ea typeface="Roboto"/>
                <a:cs typeface="Roboto"/>
                <a:sym typeface="Roboto"/>
              </a:rPr>
              <a:t>TO EDIT TITLE:</a:t>
            </a:r>
            <a:endParaRPr sz="1400">
              <a:latin typeface="Roboto"/>
              <a:ea typeface="Roboto"/>
              <a:cs typeface="Roboto"/>
              <a:sym typeface="Roboto"/>
            </a:endParaRPr>
          </a:p>
          <a:p>
            <a:pPr indent="0" lvl="0" marL="0" marR="0" rtl="0" algn="l">
              <a:spcBef>
                <a:spcPts val="0"/>
              </a:spcBef>
              <a:spcAft>
                <a:spcPts val="0"/>
              </a:spcAft>
              <a:buNone/>
            </a:pPr>
            <a:r>
              <a:rPr b="1" lang="en" sz="2700">
                <a:solidFill>
                  <a:srgbClr val="FFFFFF"/>
                </a:solidFill>
                <a:latin typeface="Roboto"/>
                <a:ea typeface="Roboto"/>
                <a:cs typeface="Roboto"/>
                <a:sym typeface="Roboto"/>
              </a:rPr>
              <a:t>VIEW &gt; MASTER</a:t>
            </a:r>
            <a:endParaRPr sz="2700">
              <a:latin typeface="Roboto"/>
              <a:ea typeface="Roboto"/>
              <a:cs typeface="Roboto"/>
              <a:sym typeface="Roboto"/>
            </a:endParaRPr>
          </a:p>
        </p:txBody>
      </p:sp>
      <p:sp>
        <p:nvSpPr>
          <p:cNvPr id="255" name="Google Shape;255;p3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56" name="Google Shape;256;p3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257" name="Google Shape;257;p3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6">
  <p:cSld name="TITLE_4">
    <p:spTree>
      <p:nvGrpSpPr>
        <p:cNvPr id="258" name="Shape 258"/>
        <p:cNvGrpSpPr/>
        <p:nvPr/>
      </p:nvGrpSpPr>
      <p:grpSpPr>
        <a:xfrm>
          <a:off x="0" y="0"/>
          <a:ext cx="0" cy="0"/>
          <a:chOff x="0" y="0"/>
          <a:chExt cx="0" cy="0"/>
        </a:xfrm>
      </p:grpSpPr>
      <p:grpSp>
        <p:nvGrpSpPr>
          <p:cNvPr id="259" name="Google Shape;259;p35"/>
          <p:cNvGrpSpPr/>
          <p:nvPr/>
        </p:nvGrpSpPr>
        <p:grpSpPr>
          <a:xfrm>
            <a:off x="24" y="-1"/>
            <a:ext cx="9132839" cy="5157940"/>
            <a:chOff x="32" y="-1"/>
            <a:chExt cx="12177118" cy="6877253"/>
          </a:xfrm>
        </p:grpSpPr>
        <p:pic>
          <p:nvPicPr>
            <p:cNvPr id="260" name="Google Shape;260;p35"/>
            <p:cNvPicPr preferRelativeResize="0"/>
            <p:nvPr/>
          </p:nvPicPr>
          <p:blipFill rotWithShape="1">
            <a:blip r:embed="rId2">
              <a:alphaModFix/>
            </a:blip>
            <a:srcRect b="15397" l="0" r="0" t="0"/>
            <a:stretch/>
          </p:blipFill>
          <p:spPr>
            <a:xfrm>
              <a:off x="32" y="-1"/>
              <a:ext cx="12177118" cy="6877253"/>
            </a:xfrm>
            <a:prstGeom prst="rect">
              <a:avLst/>
            </a:prstGeom>
            <a:noFill/>
            <a:ln>
              <a:noFill/>
            </a:ln>
          </p:spPr>
        </p:pic>
        <p:sp>
          <p:nvSpPr>
            <p:cNvPr id="261" name="Google Shape;261;p35"/>
            <p:cNvSpPr/>
            <p:nvPr/>
          </p:nvSpPr>
          <p:spPr>
            <a:xfrm>
              <a:off x="4381477" y="586719"/>
              <a:ext cx="4260900" cy="4493700"/>
            </a:xfrm>
            <a:prstGeom prst="rect">
              <a:avLst/>
            </a:prstGeom>
            <a:noFill/>
            <a:ln cap="flat" cmpd="sng" w="76200">
              <a:solidFill>
                <a:srgbClr val="FFFFFF"/>
              </a:solidFill>
              <a:prstDash val="solid"/>
              <a:round/>
              <a:headEnd len="sm" w="sm" type="none"/>
              <a:tailEnd len="sm" w="sm" type="none"/>
            </a:ln>
            <a:effectLst>
              <a:outerShdw blurRad="63500" sx="102000" rotWithShape="0" algn="ctr" sy="102000">
                <a:srgbClr val="3F3F3F">
                  <a:alpha val="863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2300"/>
                <a:buFont typeface="Calibri"/>
                <a:buNone/>
              </a:pPr>
              <a:r>
                <a:t/>
              </a:r>
              <a:endParaRPr b="1" i="0" sz="2300" u="none" cap="none" strike="noStrike">
                <a:solidFill>
                  <a:srgbClr val="FFFFFF"/>
                </a:solidFill>
                <a:latin typeface="Barlow Condensed"/>
                <a:ea typeface="Barlow Condensed"/>
                <a:cs typeface="Barlow Condensed"/>
                <a:sym typeface="Barlow Condensed"/>
              </a:endParaRPr>
            </a:p>
          </p:txBody>
        </p:sp>
        <p:pic>
          <p:nvPicPr>
            <p:cNvPr id="262" name="Google Shape;262;p35"/>
            <p:cNvPicPr preferRelativeResize="0"/>
            <p:nvPr/>
          </p:nvPicPr>
          <p:blipFill rotWithShape="1">
            <a:blip r:embed="rId3">
              <a:alphaModFix/>
            </a:blip>
            <a:srcRect b="0" l="79563" r="0" t="0"/>
            <a:stretch/>
          </p:blipFill>
          <p:spPr>
            <a:xfrm>
              <a:off x="7859272" y="2749471"/>
              <a:ext cx="953365" cy="2410954"/>
            </a:xfrm>
            <a:prstGeom prst="rect">
              <a:avLst/>
            </a:prstGeom>
            <a:noFill/>
            <a:ln>
              <a:noFill/>
            </a:ln>
          </p:spPr>
        </p:pic>
        <p:pic>
          <p:nvPicPr>
            <p:cNvPr id="263" name="Google Shape;263;p35"/>
            <p:cNvPicPr preferRelativeResize="0"/>
            <p:nvPr/>
          </p:nvPicPr>
          <p:blipFill rotWithShape="1">
            <a:blip r:embed="rId4">
              <a:alphaModFix/>
            </a:blip>
            <a:srcRect b="0" l="0" r="0" t="0"/>
            <a:stretch/>
          </p:blipFill>
          <p:spPr>
            <a:xfrm>
              <a:off x="8520002" y="2200191"/>
              <a:ext cx="292636" cy="574434"/>
            </a:xfrm>
            <a:prstGeom prst="rect">
              <a:avLst/>
            </a:prstGeom>
            <a:noFill/>
            <a:ln>
              <a:noFill/>
            </a:ln>
          </p:spPr>
        </p:pic>
      </p:grpSp>
      <p:sp>
        <p:nvSpPr>
          <p:cNvPr id="264" name="Google Shape;264;p35"/>
          <p:cNvSpPr/>
          <p:nvPr/>
        </p:nvSpPr>
        <p:spPr>
          <a:xfrm>
            <a:off x="3350006" y="2964000"/>
            <a:ext cx="2842800" cy="501900"/>
          </a:xfrm>
          <a:prstGeom prst="rect">
            <a:avLst/>
          </a:prstGeom>
          <a:noFill/>
          <a:ln>
            <a:noFill/>
          </a:ln>
          <a:effectLst>
            <a:outerShdw blurRad="57150" rotWithShape="0" algn="bl" dir="5400000" dist="19050">
              <a:srgbClr val="000000">
                <a:alpha val="50000"/>
              </a:srgbClr>
            </a:outerShdw>
          </a:effectLst>
        </p:spPr>
        <p:txBody>
          <a:bodyPr anchorCtr="0" anchor="t" bIns="25700" lIns="51425" spcFirstLastPara="1" rIns="51425" wrap="square" tIns="25700">
            <a:noAutofit/>
          </a:bodyPr>
          <a:lstStyle/>
          <a:p>
            <a:pPr indent="0" lvl="0" marL="0" rtl="0" algn="l">
              <a:spcBef>
                <a:spcPts val="0"/>
              </a:spcBef>
              <a:spcAft>
                <a:spcPts val="0"/>
              </a:spcAft>
              <a:buNone/>
            </a:pPr>
            <a:r>
              <a:rPr lang="en" sz="1400">
                <a:solidFill>
                  <a:srgbClr val="FFFFFF"/>
                </a:solidFill>
                <a:latin typeface="Roboto"/>
                <a:ea typeface="Roboto"/>
                <a:cs typeface="Roboto"/>
                <a:sym typeface="Roboto"/>
              </a:rPr>
              <a:t>TO EDIT TITLE:</a:t>
            </a:r>
            <a:endParaRPr sz="1400">
              <a:latin typeface="Roboto"/>
              <a:ea typeface="Roboto"/>
              <a:cs typeface="Roboto"/>
              <a:sym typeface="Roboto"/>
            </a:endParaRPr>
          </a:p>
          <a:p>
            <a:pPr indent="0" lvl="0" marL="0" rtl="0" algn="l">
              <a:spcBef>
                <a:spcPts val="0"/>
              </a:spcBef>
              <a:spcAft>
                <a:spcPts val="0"/>
              </a:spcAft>
              <a:buNone/>
            </a:pPr>
            <a:r>
              <a:rPr b="1" lang="en" sz="2700">
                <a:solidFill>
                  <a:srgbClr val="FFFFFF"/>
                </a:solidFill>
                <a:latin typeface="Roboto"/>
                <a:ea typeface="Roboto"/>
                <a:cs typeface="Roboto"/>
                <a:sym typeface="Roboto"/>
              </a:rPr>
              <a:t>VIEW &gt; MASTER</a:t>
            </a:r>
            <a:endParaRPr sz="2700">
              <a:latin typeface="Roboto"/>
              <a:ea typeface="Roboto"/>
              <a:cs typeface="Roboto"/>
              <a:sym typeface="Roboto"/>
            </a:endParaRPr>
          </a:p>
          <a:p>
            <a:pPr indent="0" lvl="0" marL="0" marR="0" rtl="0" algn="l">
              <a:spcBef>
                <a:spcPts val="0"/>
              </a:spcBef>
              <a:spcAft>
                <a:spcPts val="0"/>
              </a:spcAft>
              <a:buNone/>
            </a:pPr>
            <a:r>
              <a:t/>
            </a:r>
            <a:endParaRPr sz="1400">
              <a:solidFill>
                <a:srgbClr val="FFFFFF"/>
              </a:solidFill>
              <a:latin typeface="Roboto"/>
              <a:ea typeface="Roboto"/>
              <a:cs typeface="Roboto"/>
              <a:sym typeface="Roboto"/>
            </a:endParaRPr>
          </a:p>
        </p:txBody>
      </p:sp>
      <p:pic>
        <p:nvPicPr>
          <p:cNvPr id="265" name="Google Shape;265;p35"/>
          <p:cNvPicPr preferRelativeResize="0"/>
          <p:nvPr/>
        </p:nvPicPr>
        <p:blipFill rotWithShape="1">
          <a:blip r:embed="rId3">
            <a:alphaModFix/>
          </a:blip>
          <a:srcRect b="0" l="0" r="88704" t="0"/>
          <a:stretch/>
        </p:blipFill>
        <p:spPr>
          <a:xfrm>
            <a:off x="3141083" y="2057599"/>
            <a:ext cx="389506" cy="1812720"/>
          </a:xfrm>
          <a:prstGeom prst="rect">
            <a:avLst/>
          </a:prstGeom>
          <a:noFill/>
          <a:ln>
            <a:noFill/>
          </a:ln>
        </p:spPr>
      </p:pic>
      <p:pic>
        <p:nvPicPr>
          <p:cNvPr id="266" name="Google Shape;266;p35"/>
          <p:cNvPicPr preferRelativeResize="0"/>
          <p:nvPr/>
        </p:nvPicPr>
        <p:blipFill rotWithShape="1">
          <a:blip r:embed="rId5">
            <a:alphaModFix/>
          </a:blip>
          <a:srcRect b="0" l="0" r="0" t="0"/>
          <a:stretch/>
        </p:blipFill>
        <p:spPr>
          <a:xfrm>
            <a:off x="8224153" y="273763"/>
            <a:ext cx="740094" cy="418505"/>
          </a:xfrm>
          <a:prstGeom prst="rect">
            <a:avLst/>
          </a:prstGeom>
          <a:noFill/>
          <a:ln>
            <a:noFill/>
          </a:ln>
        </p:spPr>
      </p:pic>
      <p:sp>
        <p:nvSpPr>
          <p:cNvPr id="267" name="Google Shape;267;p3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68" name="Google Shape;268;p3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6"/>
              </a:rPr>
              <a:t>How should I look? </a:t>
            </a:r>
            <a:endParaRPr sz="1100">
              <a:latin typeface="Barlow Condensed"/>
              <a:ea typeface="Barlow Condensed"/>
              <a:cs typeface="Barlow Condensed"/>
              <a:sym typeface="Barlow Condensed"/>
            </a:endParaRPr>
          </a:p>
        </p:txBody>
      </p:sp>
      <p:sp>
        <p:nvSpPr>
          <p:cNvPr id="269" name="Google Shape;269;p3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Water-Cover-Custom Title">
  <p:cSld name="Water-Cover-Custom Title">
    <p:bg>
      <p:bgPr>
        <a:solidFill>
          <a:srgbClr val="FFFFFF"/>
        </a:solidFill>
      </p:bgPr>
    </p:bg>
    <p:spTree>
      <p:nvGrpSpPr>
        <p:cNvPr id="270" name="Shape 270"/>
        <p:cNvGrpSpPr/>
        <p:nvPr/>
      </p:nvGrpSpPr>
      <p:grpSpPr>
        <a:xfrm>
          <a:off x="0" y="0"/>
          <a:ext cx="0" cy="0"/>
          <a:chOff x="0" y="0"/>
          <a:chExt cx="0" cy="0"/>
        </a:xfrm>
      </p:grpSpPr>
      <p:pic>
        <p:nvPicPr>
          <p:cNvPr id="271" name="Google Shape;271;p36"/>
          <p:cNvPicPr preferRelativeResize="0"/>
          <p:nvPr/>
        </p:nvPicPr>
        <p:blipFill rotWithShape="1">
          <a:blip r:embed="rId2">
            <a:alphaModFix/>
          </a:blip>
          <a:srcRect b="0" l="0" r="0" t="0"/>
          <a:stretch/>
        </p:blipFill>
        <p:spPr>
          <a:xfrm>
            <a:off x="6724650" y="-1275"/>
            <a:ext cx="2419350" cy="5143500"/>
          </a:xfrm>
          <a:prstGeom prst="rect">
            <a:avLst/>
          </a:prstGeom>
          <a:noFill/>
          <a:ln>
            <a:noFill/>
          </a:ln>
        </p:spPr>
      </p:pic>
      <p:sp>
        <p:nvSpPr>
          <p:cNvPr id="272" name="Google Shape;272;p36"/>
          <p:cNvSpPr txBox="1"/>
          <p:nvPr>
            <p:ph idx="1" type="body"/>
          </p:nvPr>
        </p:nvSpPr>
        <p:spPr>
          <a:xfrm>
            <a:off x="2905725" y="655556"/>
            <a:ext cx="32769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BC877"/>
              </a:buClr>
              <a:buSzPts val="4500"/>
              <a:buNone/>
              <a:defRPr b="1" sz="4500">
                <a:solidFill>
                  <a:srgbClr val="FBC877"/>
                </a:solidFill>
              </a:defRPr>
            </a:lvl1pPr>
            <a:lvl2pPr indent="-317500" lvl="1" marL="914400" rtl="0" algn="ctr">
              <a:lnSpc>
                <a:spcPct val="90000"/>
              </a:lnSpc>
              <a:spcBef>
                <a:spcPts val="400"/>
              </a:spcBef>
              <a:spcAft>
                <a:spcPts val="0"/>
              </a:spcAft>
              <a:buClr>
                <a:srgbClr val="3A3838"/>
              </a:buClr>
              <a:buSzPts val="1400"/>
              <a:buChar char="•"/>
              <a:defRPr/>
            </a:lvl2pPr>
            <a:lvl3pPr indent="-317500" lvl="2" marL="1371600" rtl="0" algn="ctr">
              <a:lnSpc>
                <a:spcPct val="90000"/>
              </a:lnSpc>
              <a:spcBef>
                <a:spcPts val="400"/>
              </a:spcBef>
              <a:spcAft>
                <a:spcPts val="0"/>
              </a:spcAft>
              <a:buClr>
                <a:srgbClr val="3A3838"/>
              </a:buClr>
              <a:buSzPts val="1400"/>
              <a:buChar char="•"/>
              <a:defRPr/>
            </a:lvl3pPr>
            <a:lvl4pPr indent="-317500" lvl="3" marL="1828800" rtl="0" algn="ctr">
              <a:lnSpc>
                <a:spcPct val="90000"/>
              </a:lnSpc>
              <a:spcBef>
                <a:spcPts val="400"/>
              </a:spcBef>
              <a:spcAft>
                <a:spcPts val="0"/>
              </a:spcAft>
              <a:buClr>
                <a:srgbClr val="3A3838"/>
              </a:buClr>
              <a:buSzPts val="1400"/>
              <a:buChar char="•"/>
              <a:defRPr/>
            </a:lvl4pPr>
            <a:lvl5pPr indent="-317500" lvl="4" marL="2286000" rtl="0" algn="ctr">
              <a:lnSpc>
                <a:spcPct val="90000"/>
              </a:lnSpc>
              <a:spcBef>
                <a:spcPts val="400"/>
              </a:spcBef>
              <a:spcAft>
                <a:spcPts val="0"/>
              </a:spcAft>
              <a:buClr>
                <a:srgbClr val="3A3838"/>
              </a:buClr>
              <a:buSzPts val="1400"/>
              <a:buChar char="•"/>
              <a:defRPr/>
            </a:lvl5pPr>
            <a:lvl6pPr indent="-317500" lvl="5" marL="2743200" rtl="0" algn="ctr">
              <a:lnSpc>
                <a:spcPct val="90000"/>
              </a:lnSpc>
              <a:spcBef>
                <a:spcPts val="400"/>
              </a:spcBef>
              <a:spcAft>
                <a:spcPts val="0"/>
              </a:spcAft>
              <a:buClr>
                <a:schemeClr val="dk1"/>
              </a:buClr>
              <a:buSzPts val="1400"/>
              <a:buChar char="•"/>
              <a:defRPr/>
            </a:lvl6pPr>
            <a:lvl7pPr indent="-317500" lvl="6" marL="3200400" rtl="0" algn="ctr">
              <a:lnSpc>
                <a:spcPct val="90000"/>
              </a:lnSpc>
              <a:spcBef>
                <a:spcPts val="400"/>
              </a:spcBef>
              <a:spcAft>
                <a:spcPts val="0"/>
              </a:spcAft>
              <a:buClr>
                <a:schemeClr val="dk1"/>
              </a:buClr>
              <a:buSzPts val="1400"/>
              <a:buChar char="•"/>
              <a:defRPr/>
            </a:lvl7pPr>
            <a:lvl8pPr indent="-317500" lvl="7" marL="3657600" rtl="0" algn="ctr">
              <a:lnSpc>
                <a:spcPct val="90000"/>
              </a:lnSpc>
              <a:spcBef>
                <a:spcPts val="400"/>
              </a:spcBef>
              <a:spcAft>
                <a:spcPts val="0"/>
              </a:spcAft>
              <a:buClr>
                <a:schemeClr val="dk1"/>
              </a:buClr>
              <a:buSzPts val="1400"/>
              <a:buChar char="•"/>
              <a:defRPr/>
            </a:lvl8pPr>
            <a:lvl9pPr indent="-317500" lvl="8" marL="4114800" rtl="0" algn="ctr">
              <a:lnSpc>
                <a:spcPct val="90000"/>
              </a:lnSpc>
              <a:spcBef>
                <a:spcPts val="400"/>
              </a:spcBef>
              <a:spcAft>
                <a:spcPts val="0"/>
              </a:spcAft>
              <a:buClr>
                <a:schemeClr val="dk1"/>
              </a:buClr>
              <a:buSzPts val="1400"/>
              <a:buChar char="•"/>
              <a:defRPr/>
            </a:lvl9pPr>
          </a:lstStyle>
          <a:p/>
        </p:txBody>
      </p:sp>
      <p:pic>
        <p:nvPicPr>
          <p:cNvPr id="273" name="Google Shape;273;p36"/>
          <p:cNvPicPr preferRelativeResize="0"/>
          <p:nvPr/>
        </p:nvPicPr>
        <p:blipFill rotWithShape="1">
          <a:blip r:embed="rId3">
            <a:alphaModFix/>
          </a:blip>
          <a:srcRect b="0" l="0" r="0" t="0"/>
          <a:stretch/>
        </p:blipFill>
        <p:spPr>
          <a:xfrm>
            <a:off x="3339056" y="1690687"/>
            <a:ext cx="2147344" cy="3265743"/>
          </a:xfrm>
          <a:prstGeom prst="rect">
            <a:avLst/>
          </a:prstGeom>
          <a:noFill/>
          <a:ln>
            <a:noFill/>
          </a:ln>
          <a:effectLst>
            <a:outerShdw blurRad="57150" rotWithShape="0" algn="bl" dir="5400000" dist="19050">
              <a:schemeClr val="accent4">
                <a:alpha val="5000"/>
              </a:schemeClr>
            </a:outerShdw>
          </a:effectLst>
        </p:spPr>
      </p:pic>
      <p:sp>
        <p:nvSpPr>
          <p:cNvPr id="274" name="Google Shape;274;p3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275" name="Google Shape;275;p36"/>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
        <p:nvSpPr>
          <p:cNvPr id="276" name="Google Shape;276;p3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77" name="Google Shape;277;p3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278" name="Google Shape;278;p3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279" name="Google Shape;279;p36"/>
          <p:cNvPicPr preferRelativeResize="0"/>
          <p:nvPr/>
        </p:nvPicPr>
        <p:blipFill rotWithShape="1">
          <a:blip r:embed="rId6">
            <a:alphaModFix/>
          </a:blip>
          <a:srcRect b="0" l="0" r="0" t="0"/>
          <a:stretch/>
        </p:blipFill>
        <p:spPr>
          <a:xfrm>
            <a:off x="-28762" y="-19"/>
            <a:ext cx="2419350" cy="51468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272">
                                            <p:txEl>
                                              <p:pRg end="0" st="0"/>
                                            </p:txEl>
                                          </p:spTgt>
                                        </p:tgtEl>
                                        <p:attrNameLst>
                                          <p:attrName>style.visibility</p:attrName>
                                        </p:attrNameLst>
                                      </p:cBhvr>
                                      <p:to>
                                        <p:strVal val="visible"/>
                                      </p:to>
                                    </p:set>
                                    <p:animEffect filter="fade" transition="in">
                                      <p:cBhvr>
                                        <p:cTn dur="500"/>
                                        <p:tgtEl>
                                          <p:spTgt spid="272">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72">
                                            <p:txEl>
                                              <p:pRg end="1" st="1"/>
                                            </p:txEl>
                                          </p:spTgt>
                                        </p:tgtEl>
                                        <p:attrNameLst>
                                          <p:attrName>style.visibility</p:attrName>
                                        </p:attrNameLst>
                                      </p:cBhvr>
                                      <p:to>
                                        <p:strVal val="visible"/>
                                      </p:to>
                                    </p:set>
                                    <p:animEffect filter="fade" transition="in">
                                      <p:cBhvr>
                                        <p:cTn dur="500"/>
                                        <p:tgtEl>
                                          <p:spTgt spid="272">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72">
                                            <p:txEl>
                                              <p:pRg end="2" st="2"/>
                                            </p:txEl>
                                          </p:spTgt>
                                        </p:tgtEl>
                                        <p:attrNameLst>
                                          <p:attrName>style.visibility</p:attrName>
                                        </p:attrNameLst>
                                      </p:cBhvr>
                                      <p:to>
                                        <p:strVal val="visible"/>
                                      </p:to>
                                    </p:set>
                                    <p:animEffect filter="fade" transition="in">
                                      <p:cBhvr>
                                        <p:cTn dur="500"/>
                                        <p:tgtEl>
                                          <p:spTgt spid="272">
                                            <p:txEl>
                                              <p:pRg end="2" st="2"/>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72">
                                            <p:txEl>
                                              <p:pRg end="3" st="3"/>
                                            </p:txEl>
                                          </p:spTgt>
                                        </p:tgtEl>
                                        <p:attrNameLst>
                                          <p:attrName>style.visibility</p:attrName>
                                        </p:attrNameLst>
                                      </p:cBhvr>
                                      <p:to>
                                        <p:strVal val="visible"/>
                                      </p:to>
                                    </p:set>
                                    <p:animEffect filter="fade" transition="in">
                                      <p:cBhvr>
                                        <p:cTn dur="500"/>
                                        <p:tgtEl>
                                          <p:spTgt spid="272">
                                            <p:txEl>
                                              <p:pRg end="3" st="3"/>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72">
                                            <p:txEl>
                                              <p:pRg end="4" st="4"/>
                                            </p:txEl>
                                          </p:spTgt>
                                        </p:tgtEl>
                                        <p:attrNameLst>
                                          <p:attrName>style.visibility</p:attrName>
                                        </p:attrNameLst>
                                      </p:cBhvr>
                                      <p:to>
                                        <p:strVal val="visible"/>
                                      </p:to>
                                    </p:set>
                                    <p:animEffect filter="fade" transition="in">
                                      <p:cBhvr>
                                        <p:cTn dur="500"/>
                                        <p:tgtEl>
                                          <p:spTgt spid="272">
                                            <p:txEl>
                                              <p:pRg end="4" st="4"/>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72">
                                            <p:txEl>
                                              <p:pRg end="5" st="5"/>
                                            </p:txEl>
                                          </p:spTgt>
                                        </p:tgtEl>
                                        <p:attrNameLst>
                                          <p:attrName>style.visibility</p:attrName>
                                        </p:attrNameLst>
                                      </p:cBhvr>
                                      <p:to>
                                        <p:strVal val="visible"/>
                                      </p:to>
                                    </p:set>
                                    <p:animEffect filter="fade" transition="in">
                                      <p:cBhvr>
                                        <p:cTn dur="500"/>
                                        <p:tgtEl>
                                          <p:spTgt spid="272">
                                            <p:txEl>
                                              <p:pRg end="5" st="5"/>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72">
                                            <p:txEl>
                                              <p:pRg end="6" st="6"/>
                                            </p:txEl>
                                          </p:spTgt>
                                        </p:tgtEl>
                                        <p:attrNameLst>
                                          <p:attrName>style.visibility</p:attrName>
                                        </p:attrNameLst>
                                      </p:cBhvr>
                                      <p:to>
                                        <p:strVal val="visible"/>
                                      </p:to>
                                    </p:set>
                                    <p:animEffect filter="fade" transition="in">
                                      <p:cBhvr>
                                        <p:cTn dur="500"/>
                                        <p:tgtEl>
                                          <p:spTgt spid="272">
                                            <p:txEl>
                                              <p:pRg end="6" st="6"/>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72">
                                            <p:txEl>
                                              <p:pRg end="7" st="7"/>
                                            </p:txEl>
                                          </p:spTgt>
                                        </p:tgtEl>
                                        <p:attrNameLst>
                                          <p:attrName>style.visibility</p:attrName>
                                        </p:attrNameLst>
                                      </p:cBhvr>
                                      <p:to>
                                        <p:strVal val="visible"/>
                                      </p:to>
                                    </p:set>
                                    <p:animEffect filter="fade" transition="in">
                                      <p:cBhvr>
                                        <p:cTn dur="500"/>
                                        <p:tgtEl>
                                          <p:spTgt spid="272">
                                            <p:txEl>
                                              <p:pRg end="7" st="7"/>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72">
                                            <p:txEl>
                                              <p:pRg end="8" st="8"/>
                                            </p:txEl>
                                          </p:spTgt>
                                        </p:tgtEl>
                                        <p:attrNameLst>
                                          <p:attrName>style.visibility</p:attrName>
                                        </p:attrNameLst>
                                      </p:cBhvr>
                                      <p:to>
                                        <p:strVal val="visible"/>
                                      </p:to>
                                    </p:set>
                                    <p:animEffect filter="fade" transition="in">
                                      <p:cBhvr>
                                        <p:cTn dur="500"/>
                                        <p:tgtEl>
                                          <p:spTgt spid="27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
  <p:cSld name="Project-Cover-1">
    <p:bg>
      <p:bgPr>
        <a:solidFill>
          <a:srgbClr val="444444"/>
        </a:solidFill>
      </p:bgPr>
    </p:bg>
    <p:spTree>
      <p:nvGrpSpPr>
        <p:cNvPr id="280" name="Shape 280"/>
        <p:cNvGrpSpPr/>
        <p:nvPr/>
      </p:nvGrpSpPr>
      <p:grpSpPr>
        <a:xfrm>
          <a:off x="0" y="0"/>
          <a:ext cx="0" cy="0"/>
          <a:chOff x="0" y="0"/>
          <a:chExt cx="0" cy="0"/>
        </a:xfrm>
      </p:grpSpPr>
      <p:pic>
        <p:nvPicPr>
          <p:cNvPr id="281" name="Google Shape;281;p37"/>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282" name="Google Shape;282;p37"/>
          <p:cNvGrpSpPr/>
          <p:nvPr/>
        </p:nvGrpSpPr>
        <p:grpSpPr>
          <a:xfrm>
            <a:off x="1769617" y="2290967"/>
            <a:ext cx="824635" cy="561600"/>
            <a:chOff x="2359489" y="3054623"/>
            <a:chExt cx="1099513" cy="748800"/>
          </a:xfrm>
        </p:grpSpPr>
        <p:sp>
          <p:nvSpPr>
            <p:cNvPr id="283" name="Google Shape;283;p37"/>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84" name="Google Shape;284;p37"/>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285" name="Google Shape;285;p37"/>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286" name="Google Shape;286;p3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87" name="Google Shape;287;p3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288" name="Google Shape;288;p3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2">
  <p:cSld name="Project-Cover-02">
    <p:bg>
      <p:bgPr>
        <a:solidFill>
          <a:srgbClr val="444444"/>
        </a:solidFill>
      </p:bgPr>
    </p:bg>
    <p:spTree>
      <p:nvGrpSpPr>
        <p:cNvPr id="289" name="Shape 289"/>
        <p:cNvGrpSpPr/>
        <p:nvPr/>
      </p:nvGrpSpPr>
      <p:grpSpPr>
        <a:xfrm>
          <a:off x="0" y="0"/>
          <a:ext cx="0" cy="0"/>
          <a:chOff x="0" y="0"/>
          <a:chExt cx="0" cy="0"/>
        </a:xfrm>
      </p:grpSpPr>
      <p:pic>
        <p:nvPicPr>
          <p:cNvPr id="290" name="Google Shape;290;p38"/>
          <p:cNvPicPr preferRelativeResize="0"/>
          <p:nvPr/>
        </p:nvPicPr>
        <p:blipFill rotWithShape="1">
          <a:blip r:embed="rId2">
            <a:alphaModFix/>
          </a:blip>
          <a:srcRect b="0" l="0" r="0" t="0"/>
          <a:stretch/>
        </p:blipFill>
        <p:spPr>
          <a:xfrm>
            <a:off x="9525" y="0"/>
            <a:ext cx="9124947" cy="5143500"/>
          </a:xfrm>
          <a:prstGeom prst="rect">
            <a:avLst/>
          </a:prstGeom>
          <a:noFill/>
          <a:ln>
            <a:noFill/>
          </a:ln>
        </p:spPr>
      </p:pic>
      <p:grpSp>
        <p:nvGrpSpPr>
          <p:cNvPr id="291" name="Google Shape;291;p38"/>
          <p:cNvGrpSpPr/>
          <p:nvPr/>
        </p:nvGrpSpPr>
        <p:grpSpPr>
          <a:xfrm>
            <a:off x="1769617" y="2290967"/>
            <a:ext cx="824635" cy="561600"/>
            <a:chOff x="2359489" y="3054623"/>
            <a:chExt cx="1099513" cy="748800"/>
          </a:xfrm>
        </p:grpSpPr>
        <p:sp>
          <p:nvSpPr>
            <p:cNvPr id="292" name="Google Shape;292;p38"/>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93" name="Google Shape;293;p38"/>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294" name="Google Shape;294;p38"/>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295" name="Google Shape;295;p3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96" name="Google Shape;296;p3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297" name="Google Shape;297;p3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3">
  <p:cSld name="Project-Cover-3">
    <p:bg>
      <p:bgPr>
        <a:solidFill>
          <a:srgbClr val="3F4753"/>
        </a:solidFill>
      </p:bgPr>
    </p:bg>
    <p:spTree>
      <p:nvGrpSpPr>
        <p:cNvPr id="298" name="Shape 298"/>
        <p:cNvGrpSpPr/>
        <p:nvPr/>
      </p:nvGrpSpPr>
      <p:grpSpPr>
        <a:xfrm>
          <a:off x="0" y="0"/>
          <a:ext cx="0" cy="0"/>
          <a:chOff x="0" y="0"/>
          <a:chExt cx="0" cy="0"/>
        </a:xfrm>
      </p:grpSpPr>
      <p:pic>
        <p:nvPicPr>
          <p:cNvPr id="299" name="Google Shape;299;p39"/>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300" name="Google Shape;300;p39"/>
          <p:cNvGrpSpPr/>
          <p:nvPr/>
        </p:nvGrpSpPr>
        <p:grpSpPr>
          <a:xfrm>
            <a:off x="1769617" y="2290967"/>
            <a:ext cx="824635" cy="561600"/>
            <a:chOff x="2359489" y="3054623"/>
            <a:chExt cx="1099513" cy="748800"/>
          </a:xfrm>
        </p:grpSpPr>
        <p:sp>
          <p:nvSpPr>
            <p:cNvPr id="301" name="Google Shape;301;p39"/>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02" name="Google Shape;302;p39"/>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303" name="Google Shape;303;p39"/>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304" name="Google Shape;304;p3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05" name="Google Shape;305;p3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06" name="Google Shape;306;p3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4">
  <p:cSld name="Project-Cover-4">
    <p:bg>
      <p:bgPr>
        <a:solidFill>
          <a:srgbClr val="3F4753"/>
        </a:solidFill>
      </p:bgPr>
    </p:bg>
    <p:spTree>
      <p:nvGrpSpPr>
        <p:cNvPr id="307" name="Shape 307"/>
        <p:cNvGrpSpPr/>
        <p:nvPr/>
      </p:nvGrpSpPr>
      <p:grpSpPr>
        <a:xfrm>
          <a:off x="0" y="0"/>
          <a:ext cx="0" cy="0"/>
          <a:chOff x="0" y="0"/>
          <a:chExt cx="0" cy="0"/>
        </a:xfrm>
      </p:grpSpPr>
      <p:pic>
        <p:nvPicPr>
          <p:cNvPr id="308" name="Google Shape;308;p40"/>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309" name="Google Shape;309;p40"/>
          <p:cNvGrpSpPr/>
          <p:nvPr/>
        </p:nvGrpSpPr>
        <p:grpSpPr>
          <a:xfrm>
            <a:off x="1769617" y="2290967"/>
            <a:ext cx="824635" cy="561600"/>
            <a:chOff x="2359489" y="3054623"/>
            <a:chExt cx="1099513" cy="748800"/>
          </a:xfrm>
        </p:grpSpPr>
        <p:sp>
          <p:nvSpPr>
            <p:cNvPr id="310" name="Google Shape;310;p40"/>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11" name="Google Shape;311;p40"/>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312" name="Google Shape;312;p40"/>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313" name="Google Shape;313;p4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14" name="Google Shape;314;p4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15" name="Google Shape;315;p4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5">
  <p:cSld name="Project-Cover-5">
    <p:bg>
      <p:bgPr>
        <a:solidFill>
          <a:srgbClr val="79726D"/>
        </a:solidFill>
      </p:bgPr>
    </p:bg>
    <p:spTree>
      <p:nvGrpSpPr>
        <p:cNvPr id="316" name="Shape 316"/>
        <p:cNvGrpSpPr/>
        <p:nvPr/>
      </p:nvGrpSpPr>
      <p:grpSpPr>
        <a:xfrm>
          <a:off x="0" y="0"/>
          <a:ext cx="0" cy="0"/>
          <a:chOff x="0" y="0"/>
          <a:chExt cx="0" cy="0"/>
        </a:xfrm>
      </p:grpSpPr>
      <p:pic>
        <p:nvPicPr>
          <p:cNvPr id="317" name="Google Shape;317;p41"/>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318" name="Google Shape;318;p41"/>
          <p:cNvGrpSpPr/>
          <p:nvPr/>
        </p:nvGrpSpPr>
        <p:grpSpPr>
          <a:xfrm>
            <a:off x="1769617" y="2290967"/>
            <a:ext cx="824635" cy="561600"/>
            <a:chOff x="2359489" y="3054623"/>
            <a:chExt cx="1099513" cy="748800"/>
          </a:xfrm>
        </p:grpSpPr>
        <p:sp>
          <p:nvSpPr>
            <p:cNvPr id="319" name="Google Shape;319;p41"/>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20" name="Google Shape;320;p41"/>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321" name="Google Shape;321;p41"/>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322" name="Google Shape;322;p4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23" name="Google Shape;323;p4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24" name="Google Shape;324;p4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p:cSld name="CUSTOM">
    <p:spTree>
      <p:nvGrpSpPr>
        <p:cNvPr id="325" name="Shape 325"/>
        <p:cNvGrpSpPr/>
        <p:nvPr/>
      </p:nvGrpSpPr>
      <p:grpSpPr>
        <a:xfrm>
          <a:off x="0" y="0"/>
          <a:ext cx="0" cy="0"/>
          <a:chOff x="0" y="0"/>
          <a:chExt cx="0" cy="0"/>
        </a:xfrm>
      </p:grpSpPr>
      <p:pic>
        <p:nvPicPr>
          <p:cNvPr id="326" name="Google Shape;326;p42"/>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327" name="Google Shape;327;p42"/>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8" name="Google Shape;328;p42"/>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sz="12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9" name="Google Shape;329;p42"/>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30" name="Google Shape;330;p42"/>
          <p:cNvPicPr preferRelativeResize="0"/>
          <p:nvPr/>
        </p:nvPicPr>
        <p:blipFill rotWithShape="1">
          <a:blip r:embed="rId3">
            <a:alphaModFix/>
          </a:blip>
          <a:srcRect b="0" l="0" r="0" t="0"/>
          <a:stretch/>
        </p:blipFill>
        <p:spPr>
          <a:xfrm>
            <a:off x="4327597" y="1255767"/>
            <a:ext cx="488806" cy="276408"/>
          </a:xfrm>
          <a:prstGeom prst="rect">
            <a:avLst/>
          </a:prstGeom>
          <a:noFill/>
          <a:ln>
            <a:noFill/>
          </a:ln>
        </p:spPr>
      </p:pic>
      <p:sp>
        <p:nvSpPr>
          <p:cNvPr id="331" name="Google Shape;331;p4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4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33" name="Google Shape;333;p4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34" name="Google Shape;334;p4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
  <p:cSld name="Blank-Slide_2">
    <p:spTree>
      <p:nvGrpSpPr>
        <p:cNvPr id="335" name="Shape 335"/>
        <p:cNvGrpSpPr/>
        <p:nvPr/>
      </p:nvGrpSpPr>
      <p:grpSpPr>
        <a:xfrm>
          <a:off x="0" y="0"/>
          <a:ext cx="0" cy="0"/>
          <a:chOff x="0" y="0"/>
          <a:chExt cx="0" cy="0"/>
        </a:xfrm>
      </p:grpSpPr>
      <p:sp>
        <p:nvSpPr>
          <p:cNvPr id="336" name="Google Shape;336;p43"/>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7" name="Google Shape;337;p43"/>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sz="12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8" name="Google Shape;338;p43"/>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39" name="Google Shape;339;p43"/>
          <p:cNvPicPr preferRelativeResize="0"/>
          <p:nvPr/>
        </p:nvPicPr>
        <p:blipFill rotWithShape="1">
          <a:blip r:embed="rId2">
            <a:alphaModFix/>
          </a:blip>
          <a:srcRect b="0" l="0" r="0" t="0"/>
          <a:stretch/>
        </p:blipFill>
        <p:spPr>
          <a:xfrm>
            <a:off x="4327597" y="1255767"/>
            <a:ext cx="488806" cy="276408"/>
          </a:xfrm>
          <a:prstGeom prst="rect">
            <a:avLst/>
          </a:prstGeom>
          <a:noFill/>
          <a:ln>
            <a:noFill/>
          </a:ln>
        </p:spPr>
      </p:pic>
      <p:sp>
        <p:nvSpPr>
          <p:cNvPr id="340" name="Google Shape;340;p4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41" name="Google Shape;341;p4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42" name="Google Shape;342;p4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343" name="Google Shape;343;p4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
  <p:cSld name="Blank-Slide-2">
    <p:spTree>
      <p:nvGrpSpPr>
        <p:cNvPr id="344" name="Shape 344"/>
        <p:cNvGrpSpPr/>
        <p:nvPr/>
      </p:nvGrpSpPr>
      <p:grpSpPr>
        <a:xfrm>
          <a:off x="0" y="0"/>
          <a:ext cx="0" cy="0"/>
          <a:chOff x="0" y="0"/>
          <a:chExt cx="0" cy="0"/>
        </a:xfrm>
      </p:grpSpPr>
      <p:sp>
        <p:nvSpPr>
          <p:cNvPr id="345" name="Google Shape;345;p44"/>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6" name="Google Shape;346;p44"/>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sz="12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7" name="Google Shape;347;p44"/>
          <p:cNvSpPr txBox="1"/>
          <p:nvPr>
            <p:ph idx="3" type="body"/>
          </p:nvPr>
        </p:nvSpPr>
        <p:spPr>
          <a:xfrm>
            <a:off x="299507" y="1888177"/>
            <a:ext cx="4028100" cy="27732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48" name="Google Shape;348;p44"/>
          <p:cNvPicPr preferRelativeResize="0"/>
          <p:nvPr/>
        </p:nvPicPr>
        <p:blipFill rotWithShape="1">
          <a:blip r:embed="rId2">
            <a:alphaModFix/>
          </a:blip>
          <a:srcRect b="0" l="0" r="0" t="0"/>
          <a:stretch/>
        </p:blipFill>
        <p:spPr>
          <a:xfrm>
            <a:off x="4327597" y="1255767"/>
            <a:ext cx="488806" cy="276408"/>
          </a:xfrm>
          <a:prstGeom prst="rect">
            <a:avLst/>
          </a:prstGeom>
          <a:noFill/>
          <a:ln>
            <a:noFill/>
          </a:ln>
        </p:spPr>
      </p:pic>
      <p:sp>
        <p:nvSpPr>
          <p:cNvPr id="349" name="Google Shape;349;p44"/>
          <p:cNvSpPr txBox="1"/>
          <p:nvPr>
            <p:ph idx="4" type="body"/>
          </p:nvPr>
        </p:nvSpPr>
        <p:spPr>
          <a:xfrm>
            <a:off x="4816406" y="1888181"/>
            <a:ext cx="4028100" cy="27732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0" name="Google Shape;350;p4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p4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52" name="Google Shape;352;p4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353" name="Google Shape;353;p4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4">
  <p:cSld name="Blank-Slide-3">
    <p:spTree>
      <p:nvGrpSpPr>
        <p:cNvPr id="354" name="Shape 354"/>
        <p:cNvGrpSpPr/>
        <p:nvPr/>
      </p:nvGrpSpPr>
      <p:grpSpPr>
        <a:xfrm>
          <a:off x="0" y="0"/>
          <a:ext cx="0" cy="0"/>
          <a:chOff x="0" y="0"/>
          <a:chExt cx="0" cy="0"/>
        </a:xfrm>
      </p:grpSpPr>
      <p:sp>
        <p:nvSpPr>
          <p:cNvPr id="355" name="Google Shape;355;p45"/>
          <p:cNvSpPr txBox="1"/>
          <p:nvPr>
            <p:ph idx="1" type="body"/>
          </p:nvPr>
        </p:nvSpPr>
        <p:spPr>
          <a:xfrm>
            <a:off x="5722249" y="1457725"/>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chivo"/>
              <a:buNone/>
              <a:defRPr sz="1100">
                <a:solidFill>
                  <a:srgbClr val="757070"/>
                </a:solidFill>
                <a:latin typeface="Archivo"/>
                <a:ea typeface="Archivo"/>
                <a:cs typeface="Archivo"/>
                <a:sym typeface="Archivo"/>
              </a:defRPr>
            </a:lvl1pPr>
            <a:lvl2pPr indent="-317500" lvl="1" marL="9144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2pPr>
            <a:lvl3pPr indent="-317500" lvl="2" marL="13716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3pPr>
            <a:lvl4pPr indent="-317500" lvl="3" marL="18288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4pPr>
            <a:lvl5pPr indent="-317500" lvl="4" marL="22860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5pPr>
            <a:lvl6pPr indent="-317500" lvl="5" marL="27432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6pPr>
            <a:lvl7pPr indent="-317500" lvl="6" marL="32004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7pPr>
            <a:lvl8pPr indent="-317500" lvl="7" marL="36576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8pPr>
            <a:lvl9pPr indent="-317500" lvl="8" marL="41148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9pPr>
          </a:lstStyle>
          <a:p/>
        </p:txBody>
      </p:sp>
      <p:sp>
        <p:nvSpPr>
          <p:cNvPr id="356" name="Google Shape;356;p45"/>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45"/>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358" name="Google Shape;358;p45"/>
          <p:cNvSpPr/>
          <p:nvPr/>
        </p:nvSpPr>
        <p:spPr>
          <a:xfrm>
            <a:off x="4921768" y="1198288"/>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45"/>
          <p:cNvSpPr/>
          <p:nvPr/>
        </p:nvSpPr>
        <p:spPr>
          <a:xfrm>
            <a:off x="4921768" y="2423907"/>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0" name="Google Shape;360;p45"/>
          <p:cNvSpPr/>
          <p:nvPr/>
        </p:nvSpPr>
        <p:spPr>
          <a:xfrm>
            <a:off x="4921768" y="3649526"/>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1" name="Google Shape;361;p45"/>
          <p:cNvSpPr txBox="1"/>
          <p:nvPr>
            <p:ph idx="3" type="body"/>
          </p:nvPr>
        </p:nvSpPr>
        <p:spPr>
          <a:xfrm>
            <a:off x="5722249" y="1166468"/>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None/>
              <a:defRPr b="1" sz="18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2" name="Google Shape;362;p45"/>
          <p:cNvSpPr txBox="1"/>
          <p:nvPr>
            <p:ph idx="4" type="body"/>
          </p:nvPr>
        </p:nvSpPr>
        <p:spPr>
          <a:xfrm>
            <a:off x="5722249" y="271516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chivo"/>
              <a:buNone/>
              <a:defRPr sz="1100">
                <a:solidFill>
                  <a:srgbClr val="757070"/>
                </a:solidFill>
                <a:latin typeface="Archivo"/>
                <a:ea typeface="Archivo"/>
                <a:cs typeface="Archivo"/>
                <a:sym typeface="Archivo"/>
              </a:defRPr>
            </a:lvl1pPr>
            <a:lvl2pPr indent="-317500" lvl="1" marL="9144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2pPr>
            <a:lvl3pPr indent="-317500" lvl="2" marL="13716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3pPr>
            <a:lvl4pPr indent="-317500" lvl="3" marL="18288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4pPr>
            <a:lvl5pPr indent="-317500" lvl="4" marL="22860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5pPr>
            <a:lvl6pPr indent="-317500" lvl="5" marL="27432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6pPr>
            <a:lvl7pPr indent="-317500" lvl="6" marL="32004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7pPr>
            <a:lvl8pPr indent="-317500" lvl="7" marL="36576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8pPr>
            <a:lvl9pPr indent="-317500" lvl="8" marL="41148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9pPr>
          </a:lstStyle>
          <a:p/>
        </p:txBody>
      </p:sp>
      <p:sp>
        <p:nvSpPr>
          <p:cNvPr id="363" name="Google Shape;363;p45"/>
          <p:cNvSpPr txBox="1"/>
          <p:nvPr>
            <p:ph idx="5" type="body"/>
          </p:nvPr>
        </p:nvSpPr>
        <p:spPr>
          <a:xfrm>
            <a:off x="5722249" y="2423907"/>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None/>
              <a:defRPr b="1" sz="18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4" name="Google Shape;364;p45"/>
          <p:cNvSpPr txBox="1"/>
          <p:nvPr>
            <p:ph idx="6" type="body"/>
          </p:nvPr>
        </p:nvSpPr>
        <p:spPr>
          <a:xfrm>
            <a:off x="5722249" y="394078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chivo"/>
              <a:buNone/>
              <a:defRPr sz="1100">
                <a:solidFill>
                  <a:srgbClr val="757070"/>
                </a:solidFill>
                <a:latin typeface="Archivo"/>
                <a:ea typeface="Archivo"/>
                <a:cs typeface="Archivo"/>
                <a:sym typeface="Archivo"/>
              </a:defRPr>
            </a:lvl1pPr>
            <a:lvl2pPr indent="-317500" lvl="1" marL="9144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2pPr>
            <a:lvl3pPr indent="-317500" lvl="2" marL="13716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3pPr>
            <a:lvl4pPr indent="-317500" lvl="3" marL="18288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4pPr>
            <a:lvl5pPr indent="-317500" lvl="4" marL="22860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5pPr>
            <a:lvl6pPr indent="-317500" lvl="5" marL="27432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6pPr>
            <a:lvl7pPr indent="-317500" lvl="6" marL="32004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7pPr>
            <a:lvl8pPr indent="-317500" lvl="7" marL="36576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8pPr>
            <a:lvl9pPr indent="-317500" lvl="8" marL="41148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9pPr>
          </a:lstStyle>
          <a:p/>
        </p:txBody>
      </p:sp>
      <p:sp>
        <p:nvSpPr>
          <p:cNvPr id="365" name="Google Shape;365;p45"/>
          <p:cNvSpPr txBox="1"/>
          <p:nvPr>
            <p:ph idx="7" type="body"/>
          </p:nvPr>
        </p:nvSpPr>
        <p:spPr>
          <a:xfrm>
            <a:off x="5722249" y="3649526"/>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E7770"/>
              </a:buClr>
              <a:buSzPts val="1800"/>
              <a:buNone/>
              <a:defRPr b="1" sz="1800">
                <a:solidFill>
                  <a:srgbClr val="7E77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66" name="Google Shape;366;p45"/>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367" name="Google Shape;367;p45"/>
          <p:cNvSpPr txBox="1"/>
          <p:nvPr>
            <p:ph idx="8"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8" name="Google Shape;368;p45"/>
          <p:cNvSpPr txBox="1"/>
          <p:nvPr>
            <p:ph idx="9"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369" name="Google Shape;369;p4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4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71" name="Google Shape;371;p4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372" name="Google Shape;372;p4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5">
  <p:cSld name="Blank-Slide-4">
    <p:spTree>
      <p:nvGrpSpPr>
        <p:cNvPr id="373" name="Shape 373"/>
        <p:cNvGrpSpPr/>
        <p:nvPr/>
      </p:nvGrpSpPr>
      <p:grpSpPr>
        <a:xfrm>
          <a:off x="0" y="0"/>
          <a:ext cx="0" cy="0"/>
          <a:chOff x="0" y="0"/>
          <a:chExt cx="0" cy="0"/>
        </a:xfrm>
      </p:grpSpPr>
      <p:cxnSp>
        <p:nvCxnSpPr>
          <p:cNvPr id="374" name="Google Shape;374;p46"/>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375" name="Google Shape;375;p46"/>
          <p:cNvSpPr txBox="1"/>
          <p:nvPr>
            <p:ph idx="1" type="body"/>
          </p:nvPr>
        </p:nvSpPr>
        <p:spPr>
          <a:xfrm>
            <a:off x="4572000" y="1285880"/>
            <a:ext cx="4219800" cy="3233400"/>
          </a:xfrm>
          <a:prstGeom prst="rect">
            <a:avLst/>
          </a:prstGeom>
          <a:noFill/>
          <a:ln>
            <a:noFill/>
          </a:ln>
        </p:spPr>
        <p:txBody>
          <a:bodyPr anchorCtr="0" anchor="t" bIns="34275" lIns="68575" spcFirstLastPara="1" rIns="68575" wrap="square" tIns="34275">
            <a:noAutofit/>
          </a:bodyPr>
          <a:lstStyle>
            <a:lvl1pPr indent="-317500" lvl="0" marL="457200" marR="0" rtl="0" algn="just">
              <a:lnSpc>
                <a:spcPct val="90000"/>
              </a:lnSpc>
              <a:spcBef>
                <a:spcPts val="800"/>
              </a:spcBef>
              <a:spcAft>
                <a:spcPts val="0"/>
              </a:spcAft>
              <a:buClr>
                <a:srgbClr val="757070"/>
              </a:buClr>
              <a:buSzPts val="1400"/>
              <a:buChar char="•"/>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6" name="Google Shape;376;p46"/>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Font typeface="Archivo"/>
              <a:buNone/>
              <a:defRPr i="0" sz="1400">
                <a:solidFill>
                  <a:srgbClr val="3A3838"/>
                </a:solidFill>
                <a:latin typeface="Archivo"/>
                <a:ea typeface="Archivo"/>
                <a:cs typeface="Archivo"/>
                <a:sym typeface="Archivo"/>
              </a:defRPr>
            </a:lvl1pPr>
            <a:lvl2pPr indent="-317500" lvl="1" marL="9144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2pPr>
            <a:lvl3pPr indent="-317500" lvl="2" marL="13716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3pPr>
            <a:lvl4pPr indent="-317500" lvl="3" marL="18288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4pPr>
            <a:lvl5pPr indent="-317500" lvl="4" marL="22860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5pPr>
            <a:lvl6pPr indent="-317500" lvl="5" marL="27432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6pPr>
            <a:lvl7pPr indent="-317500" lvl="6" marL="32004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7pPr>
            <a:lvl8pPr indent="-317500" lvl="7" marL="36576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77" name="Google Shape;377;p46"/>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378" name="Google Shape;378;p46"/>
          <p:cNvSpPr txBox="1"/>
          <p:nvPr>
            <p:ph idx="3"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9" name="Google Shape;379;p46"/>
          <p:cNvSpPr txBox="1"/>
          <p:nvPr>
            <p:ph idx="4"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380" name="Google Shape;380;p4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81" name="Google Shape;381;p4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82" name="Google Shape;382;p4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383" name="Google Shape;383;p4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6">
  <p:cSld name="Blank-Slide-5">
    <p:spTree>
      <p:nvGrpSpPr>
        <p:cNvPr id="384" name="Shape 384"/>
        <p:cNvGrpSpPr/>
        <p:nvPr/>
      </p:nvGrpSpPr>
      <p:grpSpPr>
        <a:xfrm>
          <a:off x="0" y="0"/>
          <a:ext cx="0" cy="0"/>
          <a:chOff x="0" y="0"/>
          <a:chExt cx="0" cy="0"/>
        </a:xfrm>
      </p:grpSpPr>
      <p:cxnSp>
        <p:nvCxnSpPr>
          <p:cNvPr id="385" name="Google Shape;385;p47"/>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386" name="Google Shape;386;p47"/>
          <p:cNvSpPr txBox="1"/>
          <p:nvPr>
            <p:ph idx="1"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87" name="Google Shape;387;p47"/>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388" name="Google Shape;388;p47"/>
          <p:cNvSpPr txBox="1"/>
          <p:nvPr>
            <p:ph idx="2"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9" name="Google Shape;389;p47"/>
          <p:cNvSpPr/>
          <p:nvPr/>
        </p:nvSpPr>
        <p:spPr>
          <a:xfrm>
            <a:off x="4648200" y="0"/>
            <a:ext cx="4495800" cy="51435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7200">
                <a:solidFill>
                  <a:srgbClr val="666666"/>
                </a:solidFill>
                <a:latin typeface="Roboto"/>
                <a:ea typeface="Roboto"/>
                <a:cs typeface="Roboto"/>
                <a:sym typeface="Roboto"/>
              </a:rPr>
              <a:t>X</a:t>
            </a:r>
            <a:endParaRPr sz="1100">
              <a:solidFill>
                <a:srgbClr val="666666"/>
              </a:solidFill>
              <a:latin typeface="Roboto"/>
              <a:ea typeface="Roboto"/>
              <a:cs typeface="Roboto"/>
              <a:sym typeface="Roboto"/>
            </a:endParaRPr>
          </a:p>
          <a:p>
            <a:pPr indent="0" lvl="0" marL="0" marR="0" rtl="0" algn="ctr">
              <a:spcBef>
                <a:spcPts val="0"/>
              </a:spcBef>
              <a:spcAft>
                <a:spcPts val="0"/>
              </a:spcAft>
              <a:buNone/>
            </a:pPr>
            <a:r>
              <a:rPr lang="en" sz="1400">
                <a:solidFill>
                  <a:srgbClr val="666666"/>
                </a:solidFill>
                <a:latin typeface="Roboto"/>
                <a:ea typeface="Roboto"/>
                <a:cs typeface="Roboto"/>
                <a:sym typeface="Roboto"/>
              </a:rPr>
              <a:t>DELETE - INSERT IMAGE HERE</a:t>
            </a:r>
            <a:endParaRPr sz="1100">
              <a:solidFill>
                <a:srgbClr val="666666"/>
              </a:solidFill>
              <a:latin typeface="Roboto"/>
              <a:ea typeface="Roboto"/>
              <a:cs typeface="Roboto"/>
              <a:sym typeface="Roboto"/>
            </a:endParaRPr>
          </a:p>
        </p:txBody>
      </p:sp>
      <p:sp>
        <p:nvSpPr>
          <p:cNvPr id="390" name="Google Shape;390;p47"/>
          <p:cNvSpPr txBox="1"/>
          <p:nvPr>
            <p:ph idx="3"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391" name="Google Shape;391;p47"/>
          <p:cNvSpPr txBox="1"/>
          <p:nvPr>
            <p:ph idx="12" type="sldNum"/>
          </p:nvPr>
        </p:nvSpPr>
        <p:spPr>
          <a:xfrm>
            <a:off x="4056446" y="4749757"/>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92" name="Google Shape;392;p4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93" name="Google Shape;393;p4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394" name="Google Shape;394;p4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7">
  <p:cSld name="Blank-Slide-6">
    <p:spTree>
      <p:nvGrpSpPr>
        <p:cNvPr id="395" name="Shape 395"/>
        <p:cNvGrpSpPr/>
        <p:nvPr/>
      </p:nvGrpSpPr>
      <p:grpSpPr>
        <a:xfrm>
          <a:off x="0" y="0"/>
          <a:ext cx="0" cy="0"/>
          <a:chOff x="0" y="0"/>
          <a:chExt cx="0" cy="0"/>
        </a:xfrm>
      </p:grpSpPr>
      <p:pic>
        <p:nvPicPr>
          <p:cNvPr id="396" name="Google Shape;396;p48"/>
          <p:cNvPicPr preferRelativeResize="0"/>
          <p:nvPr/>
        </p:nvPicPr>
        <p:blipFill rotWithShape="1">
          <a:blip r:embed="rId2">
            <a:alphaModFix/>
          </a:blip>
          <a:srcRect b="0" l="0" r="0" t="0"/>
          <a:stretch/>
        </p:blipFill>
        <p:spPr>
          <a:xfrm>
            <a:off x="4213122" y="1069"/>
            <a:ext cx="4930876" cy="5141342"/>
          </a:xfrm>
          <a:prstGeom prst="rect">
            <a:avLst/>
          </a:prstGeom>
          <a:noFill/>
          <a:ln>
            <a:noFill/>
          </a:ln>
        </p:spPr>
      </p:pic>
      <p:cxnSp>
        <p:nvCxnSpPr>
          <p:cNvPr id="397" name="Google Shape;397;p48"/>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398" name="Google Shape;398;p48"/>
          <p:cNvSpPr txBox="1"/>
          <p:nvPr>
            <p:ph idx="1" type="body"/>
          </p:nvPr>
        </p:nvSpPr>
        <p:spPr>
          <a:xfrm>
            <a:off x="504867" y="2980114"/>
            <a:ext cx="3160500" cy="1539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9" name="Google Shape;399;p48"/>
          <p:cNvSpPr/>
          <p:nvPr/>
        </p:nvSpPr>
        <p:spPr>
          <a:xfrm>
            <a:off x="4165875" y="-4500"/>
            <a:ext cx="548700" cy="5152500"/>
          </a:xfrm>
          <a:prstGeom prst="rightBrace">
            <a:avLst>
              <a:gd fmla="val 61296" name="adj1"/>
              <a:gd fmla="val 53167" name="adj2"/>
            </a:avLst>
          </a:prstGeom>
          <a:solidFill>
            <a:srgbClr val="F0E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Barlow Condensed"/>
              <a:ea typeface="Barlow Condensed"/>
              <a:cs typeface="Barlow Condensed"/>
              <a:sym typeface="Barlow Condensed"/>
            </a:endParaRPr>
          </a:p>
        </p:txBody>
      </p:sp>
      <p:pic>
        <p:nvPicPr>
          <p:cNvPr id="400" name="Google Shape;400;p48"/>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401" name="Google Shape;401;p48"/>
          <p:cNvSpPr txBox="1"/>
          <p:nvPr>
            <p:ph idx="2"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2" name="Google Shape;402;p48"/>
          <p:cNvSpPr txBox="1"/>
          <p:nvPr>
            <p:ph idx="3"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403" name="Google Shape;403;p4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4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05" name="Google Shape;405;p4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06" name="Google Shape;406;p4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8">
  <p:cSld name="Blank-Slide-09_1_1">
    <p:bg>
      <p:bgPr>
        <a:solidFill>
          <a:srgbClr val="F0EFEE"/>
        </a:solidFill>
      </p:bgPr>
    </p:bg>
    <p:spTree>
      <p:nvGrpSpPr>
        <p:cNvPr id="407" name="Shape 407"/>
        <p:cNvGrpSpPr/>
        <p:nvPr/>
      </p:nvGrpSpPr>
      <p:grpSpPr>
        <a:xfrm>
          <a:off x="0" y="0"/>
          <a:ext cx="0" cy="0"/>
          <a:chOff x="0" y="0"/>
          <a:chExt cx="0" cy="0"/>
        </a:xfrm>
      </p:grpSpPr>
      <p:pic>
        <p:nvPicPr>
          <p:cNvPr id="408" name="Google Shape;408;p49"/>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09" name="Google Shape;409;p49"/>
          <p:cNvSpPr/>
          <p:nvPr/>
        </p:nvSpPr>
        <p:spPr>
          <a:xfrm>
            <a:off x="1517154" y="600075"/>
            <a:ext cx="61098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410" name="Google Shape;410;p49"/>
          <p:cNvSpPr txBox="1"/>
          <p:nvPr>
            <p:ph idx="1" type="body"/>
          </p:nvPr>
        </p:nvSpPr>
        <p:spPr>
          <a:xfrm>
            <a:off x="1996679" y="1070725"/>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3300"/>
              <a:buNone/>
              <a:defRPr sz="3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11" name="Google Shape;411;p49"/>
          <p:cNvSpPr txBox="1"/>
          <p:nvPr>
            <p:ph idx="2" type="body"/>
          </p:nvPr>
        </p:nvSpPr>
        <p:spPr>
          <a:xfrm>
            <a:off x="1996678" y="1998329"/>
            <a:ext cx="5215200" cy="2363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FFFFFF"/>
              </a:buClr>
              <a:buSzPts val="1400"/>
              <a:buChar char="•"/>
              <a:defRPr sz="14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12" name="Google Shape;412;p49"/>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413" name="Google Shape;413;p4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414" name="Google Shape;414;p4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15" name="Google Shape;415;p4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16" name="Google Shape;416;p4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9">
  <p:cSld name="Blank-Slide-010_1">
    <p:bg>
      <p:bgPr>
        <a:solidFill>
          <a:srgbClr val="F0EFEE"/>
        </a:solidFill>
      </p:bgPr>
    </p:bg>
    <p:spTree>
      <p:nvGrpSpPr>
        <p:cNvPr id="417" name="Shape 417"/>
        <p:cNvGrpSpPr/>
        <p:nvPr/>
      </p:nvGrpSpPr>
      <p:grpSpPr>
        <a:xfrm>
          <a:off x="0" y="0"/>
          <a:ext cx="0" cy="0"/>
          <a:chOff x="0" y="0"/>
          <a:chExt cx="0" cy="0"/>
        </a:xfrm>
      </p:grpSpPr>
      <p:pic>
        <p:nvPicPr>
          <p:cNvPr id="418" name="Google Shape;418;p50"/>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19" name="Google Shape;419;p50"/>
          <p:cNvSpPr/>
          <p:nvPr/>
        </p:nvSpPr>
        <p:spPr>
          <a:xfrm>
            <a:off x="1517154" y="600075"/>
            <a:ext cx="61098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420" name="Google Shape;420;p50"/>
          <p:cNvSpPr txBox="1"/>
          <p:nvPr>
            <p:ph idx="1" type="body"/>
          </p:nvPr>
        </p:nvSpPr>
        <p:spPr>
          <a:xfrm>
            <a:off x="1996679" y="1070725"/>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3300"/>
              <a:buNone/>
              <a:defRPr sz="3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1" name="Google Shape;421;p50"/>
          <p:cNvSpPr txBox="1"/>
          <p:nvPr>
            <p:ph idx="2" type="body"/>
          </p:nvPr>
        </p:nvSpPr>
        <p:spPr>
          <a:xfrm>
            <a:off x="1996678" y="1998329"/>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22" name="Google Shape;422;p50"/>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423" name="Google Shape;423;p5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p5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25" name="Google Shape;425;p5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26" name="Google Shape;426;p5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0">
  <p:cSld name="Blank-Slide-12_2">
    <p:spTree>
      <p:nvGrpSpPr>
        <p:cNvPr id="427" name="Shape 427"/>
        <p:cNvGrpSpPr/>
        <p:nvPr/>
      </p:nvGrpSpPr>
      <p:grpSpPr>
        <a:xfrm>
          <a:off x="0" y="0"/>
          <a:ext cx="0" cy="0"/>
          <a:chOff x="0" y="0"/>
          <a:chExt cx="0" cy="0"/>
        </a:xfrm>
      </p:grpSpPr>
      <p:pic>
        <p:nvPicPr>
          <p:cNvPr id="428" name="Google Shape;428;p51"/>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29" name="Google Shape;429;p51"/>
          <p:cNvSpPr/>
          <p:nvPr/>
        </p:nvSpPr>
        <p:spPr>
          <a:xfrm>
            <a:off x="1414463" y="300038"/>
            <a:ext cx="6315000" cy="4543500"/>
          </a:xfrm>
          <a:prstGeom prst="roundRect">
            <a:avLst>
              <a:gd fmla="val 0" name="adj"/>
            </a:avLst>
          </a:prstGeom>
          <a:solidFill>
            <a:srgbClr val="F8FA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1"/>
          <p:cNvSpPr txBox="1"/>
          <p:nvPr>
            <p:ph idx="1" type="body"/>
          </p:nvPr>
        </p:nvSpPr>
        <p:spPr>
          <a:xfrm>
            <a:off x="1996679" y="1070725"/>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3300"/>
              <a:buNone/>
              <a:defRPr b="0" sz="3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31" name="Google Shape;431;p51"/>
          <p:cNvSpPr txBox="1"/>
          <p:nvPr>
            <p:ph idx="2" type="body"/>
          </p:nvPr>
        </p:nvSpPr>
        <p:spPr>
          <a:xfrm>
            <a:off x="1996678" y="1998329"/>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32" name="Google Shape;432;p51"/>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433" name="Google Shape;433;p5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5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35" name="Google Shape;435;p5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36" name="Google Shape;436;p5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437" name="Google Shape;437;p51"/>
          <p:cNvSpPr txBox="1"/>
          <p:nvPr>
            <p:ph idx="3" type="body"/>
          </p:nvPr>
        </p:nvSpPr>
        <p:spPr>
          <a:xfrm>
            <a:off x="1996679" y="822960"/>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D73F3E"/>
              </a:buClr>
              <a:buSzPts val="3300"/>
              <a:buNone/>
              <a:defRPr sz="3300">
                <a:solidFill>
                  <a:srgbClr val="D73F3E"/>
                </a:solidFill>
              </a:defRPr>
            </a:lvl1pPr>
            <a:lvl2pPr indent="-317500" lvl="1" marL="914400" rtl="0" algn="l">
              <a:lnSpc>
                <a:spcPct val="90000"/>
              </a:lnSpc>
              <a:spcBef>
                <a:spcPts val="400"/>
              </a:spcBef>
              <a:spcAft>
                <a:spcPts val="0"/>
              </a:spcAft>
              <a:buClr>
                <a:srgbClr val="D73F3E"/>
              </a:buClr>
              <a:buSzPts val="1400"/>
              <a:buChar char="•"/>
              <a:defRPr>
                <a:solidFill>
                  <a:srgbClr val="D73F3E"/>
                </a:solidFill>
              </a:defRPr>
            </a:lvl2pPr>
            <a:lvl3pPr indent="-317500" lvl="2" marL="1371600" rtl="0" algn="l">
              <a:lnSpc>
                <a:spcPct val="90000"/>
              </a:lnSpc>
              <a:spcBef>
                <a:spcPts val="400"/>
              </a:spcBef>
              <a:spcAft>
                <a:spcPts val="0"/>
              </a:spcAft>
              <a:buClr>
                <a:srgbClr val="D73F3E"/>
              </a:buClr>
              <a:buSzPts val="1400"/>
              <a:buChar char="•"/>
              <a:defRPr>
                <a:solidFill>
                  <a:srgbClr val="D73F3E"/>
                </a:solidFill>
              </a:defRPr>
            </a:lvl3pPr>
            <a:lvl4pPr indent="-317500" lvl="3" marL="1828800" rtl="0" algn="l">
              <a:lnSpc>
                <a:spcPct val="90000"/>
              </a:lnSpc>
              <a:spcBef>
                <a:spcPts val="400"/>
              </a:spcBef>
              <a:spcAft>
                <a:spcPts val="0"/>
              </a:spcAft>
              <a:buClr>
                <a:srgbClr val="D73F3E"/>
              </a:buClr>
              <a:buSzPts val="1400"/>
              <a:buChar char="•"/>
              <a:defRPr>
                <a:solidFill>
                  <a:srgbClr val="D73F3E"/>
                </a:solidFill>
              </a:defRPr>
            </a:lvl4pPr>
            <a:lvl5pPr indent="-317500" lvl="4" marL="2286000" rtl="0" algn="l">
              <a:lnSpc>
                <a:spcPct val="90000"/>
              </a:lnSpc>
              <a:spcBef>
                <a:spcPts val="400"/>
              </a:spcBef>
              <a:spcAft>
                <a:spcPts val="0"/>
              </a:spcAft>
              <a:buClr>
                <a:srgbClr val="D73F3E"/>
              </a:buClr>
              <a:buSzPts val="1400"/>
              <a:buChar char="•"/>
              <a:defRPr>
                <a:solidFill>
                  <a:srgbClr val="D73F3E"/>
                </a:solidFill>
              </a:defRPr>
            </a:lvl5pPr>
            <a:lvl6pPr indent="-317500" lvl="5" marL="2743200" rtl="0" algn="l">
              <a:lnSpc>
                <a:spcPct val="90000"/>
              </a:lnSpc>
              <a:spcBef>
                <a:spcPts val="400"/>
              </a:spcBef>
              <a:spcAft>
                <a:spcPts val="0"/>
              </a:spcAft>
              <a:buClr>
                <a:srgbClr val="D73F3E"/>
              </a:buClr>
              <a:buSzPts val="1400"/>
              <a:buChar char="•"/>
              <a:defRPr>
                <a:solidFill>
                  <a:srgbClr val="D73F3E"/>
                </a:solidFill>
              </a:defRPr>
            </a:lvl6pPr>
            <a:lvl7pPr indent="-317500" lvl="6" marL="3200400" rtl="0" algn="l">
              <a:lnSpc>
                <a:spcPct val="90000"/>
              </a:lnSpc>
              <a:spcBef>
                <a:spcPts val="400"/>
              </a:spcBef>
              <a:spcAft>
                <a:spcPts val="0"/>
              </a:spcAft>
              <a:buClr>
                <a:srgbClr val="D73F3E"/>
              </a:buClr>
              <a:buSzPts val="1400"/>
              <a:buChar char="•"/>
              <a:defRPr>
                <a:solidFill>
                  <a:srgbClr val="D73F3E"/>
                </a:solidFill>
              </a:defRPr>
            </a:lvl7pPr>
            <a:lvl8pPr indent="-317500" lvl="7" marL="3657600" rtl="0" algn="l">
              <a:lnSpc>
                <a:spcPct val="90000"/>
              </a:lnSpc>
              <a:spcBef>
                <a:spcPts val="400"/>
              </a:spcBef>
              <a:spcAft>
                <a:spcPts val="0"/>
              </a:spcAft>
              <a:buClr>
                <a:srgbClr val="D73F3E"/>
              </a:buClr>
              <a:buSzPts val="1400"/>
              <a:buChar char="•"/>
              <a:defRPr>
                <a:solidFill>
                  <a:srgbClr val="D73F3E"/>
                </a:solidFill>
              </a:defRPr>
            </a:lvl8pPr>
            <a:lvl9pPr indent="-317500" lvl="8" marL="4114800" rtl="0" algn="l">
              <a:lnSpc>
                <a:spcPct val="90000"/>
              </a:lnSpc>
              <a:spcBef>
                <a:spcPts val="400"/>
              </a:spcBef>
              <a:spcAft>
                <a:spcPts val="0"/>
              </a:spcAft>
              <a:buClr>
                <a:srgbClr val="D73F3E"/>
              </a:buClr>
              <a:buSzPts val="1400"/>
              <a:buChar char="•"/>
              <a:defRPr>
                <a:solidFill>
                  <a:srgbClr val="D73F3E"/>
                </a:solidFill>
              </a:defRPr>
            </a:lvl9pPr>
          </a:lstStyle>
          <a:p/>
        </p:txBody>
      </p:sp>
      <p:sp>
        <p:nvSpPr>
          <p:cNvPr id="438" name="Google Shape;438;p51"/>
          <p:cNvSpPr txBox="1"/>
          <p:nvPr>
            <p:ph idx="4" type="body"/>
          </p:nvPr>
        </p:nvSpPr>
        <p:spPr>
          <a:xfrm>
            <a:off x="1996696" y="1628721"/>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34343"/>
              </a:buClr>
              <a:buSzPts val="1400"/>
              <a:buFont typeface="Archivo"/>
              <a:buNone/>
              <a:defRPr sz="1400">
                <a:solidFill>
                  <a:srgbClr val="434343"/>
                </a:solidFill>
                <a:latin typeface="Archivo"/>
                <a:ea typeface="Archivo"/>
                <a:cs typeface="Archivo"/>
                <a:sym typeface="Archivo"/>
              </a:defRPr>
            </a:lvl1pPr>
            <a:lvl2pPr indent="-317500" lvl="1" marL="9144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2pPr>
            <a:lvl3pPr indent="-317500" lvl="2" marL="13716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3pPr>
            <a:lvl4pPr indent="-317500" lvl="3" marL="18288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4pPr>
            <a:lvl5pPr indent="-317500" lvl="4" marL="22860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5pPr>
            <a:lvl6pPr indent="-317500" lvl="5" marL="27432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6pPr>
            <a:lvl7pPr indent="-317500" lvl="6" marL="32004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7pPr>
            <a:lvl8pPr indent="-317500" lvl="7" marL="36576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8pPr>
            <a:lvl9pPr indent="-317500" lvl="8" marL="41148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1">
  <p:cSld name="Blank-Slide-12_1_1">
    <p:spTree>
      <p:nvGrpSpPr>
        <p:cNvPr id="439" name="Shape 439"/>
        <p:cNvGrpSpPr/>
        <p:nvPr/>
      </p:nvGrpSpPr>
      <p:grpSpPr>
        <a:xfrm>
          <a:off x="0" y="0"/>
          <a:ext cx="0" cy="0"/>
          <a:chOff x="0" y="0"/>
          <a:chExt cx="0" cy="0"/>
        </a:xfrm>
      </p:grpSpPr>
      <p:pic>
        <p:nvPicPr>
          <p:cNvPr id="440" name="Google Shape;440;p52"/>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41" name="Google Shape;441;p52"/>
          <p:cNvSpPr/>
          <p:nvPr/>
        </p:nvSpPr>
        <p:spPr>
          <a:xfrm>
            <a:off x="1414463" y="300038"/>
            <a:ext cx="6315000" cy="4543500"/>
          </a:xfrm>
          <a:prstGeom prst="roundRect">
            <a:avLst>
              <a:gd fmla="val 0" name="adj"/>
            </a:avLst>
          </a:prstGeom>
          <a:solidFill>
            <a:srgbClr val="F8FA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442" name="Google Shape;442;p52"/>
          <p:cNvSpPr txBox="1"/>
          <p:nvPr>
            <p:ph idx="1" type="body"/>
          </p:nvPr>
        </p:nvSpPr>
        <p:spPr>
          <a:xfrm>
            <a:off x="1996679" y="822960"/>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D73F3E"/>
              </a:buClr>
              <a:buSzPts val="3300"/>
              <a:buNone/>
              <a:defRPr sz="3300">
                <a:solidFill>
                  <a:srgbClr val="D73F3E"/>
                </a:solidFill>
              </a:defRPr>
            </a:lvl1pPr>
            <a:lvl2pPr indent="-317500" lvl="1" marL="914400" rtl="0" algn="l">
              <a:lnSpc>
                <a:spcPct val="90000"/>
              </a:lnSpc>
              <a:spcBef>
                <a:spcPts val="400"/>
              </a:spcBef>
              <a:spcAft>
                <a:spcPts val="0"/>
              </a:spcAft>
              <a:buClr>
                <a:srgbClr val="D73F3E"/>
              </a:buClr>
              <a:buSzPts val="1400"/>
              <a:buChar char="•"/>
              <a:defRPr>
                <a:solidFill>
                  <a:srgbClr val="D73F3E"/>
                </a:solidFill>
              </a:defRPr>
            </a:lvl2pPr>
            <a:lvl3pPr indent="-317500" lvl="2" marL="1371600" rtl="0" algn="l">
              <a:lnSpc>
                <a:spcPct val="90000"/>
              </a:lnSpc>
              <a:spcBef>
                <a:spcPts val="400"/>
              </a:spcBef>
              <a:spcAft>
                <a:spcPts val="0"/>
              </a:spcAft>
              <a:buClr>
                <a:srgbClr val="D73F3E"/>
              </a:buClr>
              <a:buSzPts val="1400"/>
              <a:buChar char="•"/>
              <a:defRPr>
                <a:solidFill>
                  <a:srgbClr val="D73F3E"/>
                </a:solidFill>
              </a:defRPr>
            </a:lvl3pPr>
            <a:lvl4pPr indent="-317500" lvl="3" marL="1828800" rtl="0" algn="l">
              <a:lnSpc>
                <a:spcPct val="90000"/>
              </a:lnSpc>
              <a:spcBef>
                <a:spcPts val="400"/>
              </a:spcBef>
              <a:spcAft>
                <a:spcPts val="0"/>
              </a:spcAft>
              <a:buClr>
                <a:srgbClr val="D73F3E"/>
              </a:buClr>
              <a:buSzPts val="1400"/>
              <a:buChar char="•"/>
              <a:defRPr>
                <a:solidFill>
                  <a:srgbClr val="D73F3E"/>
                </a:solidFill>
              </a:defRPr>
            </a:lvl4pPr>
            <a:lvl5pPr indent="-317500" lvl="4" marL="2286000" rtl="0" algn="l">
              <a:lnSpc>
                <a:spcPct val="90000"/>
              </a:lnSpc>
              <a:spcBef>
                <a:spcPts val="400"/>
              </a:spcBef>
              <a:spcAft>
                <a:spcPts val="0"/>
              </a:spcAft>
              <a:buClr>
                <a:srgbClr val="D73F3E"/>
              </a:buClr>
              <a:buSzPts val="1400"/>
              <a:buChar char="•"/>
              <a:defRPr>
                <a:solidFill>
                  <a:srgbClr val="D73F3E"/>
                </a:solidFill>
              </a:defRPr>
            </a:lvl5pPr>
            <a:lvl6pPr indent="-317500" lvl="5" marL="2743200" rtl="0" algn="l">
              <a:lnSpc>
                <a:spcPct val="90000"/>
              </a:lnSpc>
              <a:spcBef>
                <a:spcPts val="400"/>
              </a:spcBef>
              <a:spcAft>
                <a:spcPts val="0"/>
              </a:spcAft>
              <a:buClr>
                <a:srgbClr val="D73F3E"/>
              </a:buClr>
              <a:buSzPts val="1400"/>
              <a:buChar char="•"/>
              <a:defRPr>
                <a:solidFill>
                  <a:srgbClr val="D73F3E"/>
                </a:solidFill>
              </a:defRPr>
            </a:lvl6pPr>
            <a:lvl7pPr indent="-317500" lvl="6" marL="3200400" rtl="0" algn="l">
              <a:lnSpc>
                <a:spcPct val="90000"/>
              </a:lnSpc>
              <a:spcBef>
                <a:spcPts val="400"/>
              </a:spcBef>
              <a:spcAft>
                <a:spcPts val="0"/>
              </a:spcAft>
              <a:buClr>
                <a:srgbClr val="D73F3E"/>
              </a:buClr>
              <a:buSzPts val="1400"/>
              <a:buChar char="•"/>
              <a:defRPr>
                <a:solidFill>
                  <a:srgbClr val="D73F3E"/>
                </a:solidFill>
              </a:defRPr>
            </a:lvl7pPr>
            <a:lvl8pPr indent="-317500" lvl="7" marL="3657600" rtl="0" algn="l">
              <a:lnSpc>
                <a:spcPct val="90000"/>
              </a:lnSpc>
              <a:spcBef>
                <a:spcPts val="400"/>
              </a:spcBef>
              <a:spcAft>
                <a:spcPts val="0"/>
              </a:spcAft>
              <a:buClr>
                <a:srgbClr val="D73F3E"/>
              </a:buClr>
              <a:buSzPts val="1400"/>
              <a:buChar char="•"/>
              <a:defRPr>
                <a:solidFill>
                  <a:srgbClr val="D73F3E"/>
                </a:solidFill>
              </a:defRPr>
            </a:lvl8pPr>
            <a:lvl9pPr indent="-317500" lvl="8" marL="4114800" rtl="0" algn="l">
              <a:lnSpc>
                <a:spcPct val="90000"/>
              </a:lnSpc>
              <a:spcBef>
                <a:spcPts val="400"/>
              </a:spcBef>
              <a:spcAft>
                <a:spcPts val="0"/>
              </a:spcAft>
              <a:buClr>
                <a:srgbClr val="D73F3E"/>
              </a:buClr>
              <a:buSzPts val="1400"/>
              <a:buChar char="•"/>
              <a:defRPr>
                <a:solidFill>
                  <a:srgbClr val="D73F3E"/>
                </a:solidFill>
              </a:defRPr>
            </a:lvl9pPr>
          </a:lstStyle>
          <a:p/>
        </p:txBody>
      </p:sp>
      <p:sp>
        <p:nvSpPr>
          <p:cNvPr id="443" name="Google Shape;443;p52"/>
          <p:cNvSpPr txBox="1"/>
          <p:nvPr>
            <p:ph idx="2" type="body"/>
          </p:nvPr>
        </p:nvSpPr>
        <p:spPr>
          <a:xfrm>
            <a:off x="1996678" y="1625346"/>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34343"/>
              </a:buClr>
              <a:buSzPts val="1400"/>
              <a:buNone/>
              <a:defRPr sz="1400">
                <a:solidFill>
                  <a:srgbClr val="434343"/>
                </a:solidFill>
              </a:defRPr>
            </a:lvl1pPr>
            <a:lvl2pPr indent="-317500" lvl="1" marL="914400" rtl="0" algn="l">
              <a:lnSpc>
                <a:spcPct val="90000"/>
              </a:lnSpc>
              <a:spcBef>
                <a:spcPts val="400"/>
              </a:spcBef>
              <a:spcAft>
                <a:spcPts val="0"/>
              </a:spcAft>
              <a:buClr>
                <a:srgbClr val="434343"/>
              </a:buClr>
              <a:buSzPts val="1400"/>
              <a:buChar char="•"/>
              <a:defRPr>
                <a:solidFill>
                  <a:srgbClr val="434343"/>
                </a:solidFill>
              </a:defRPr>
            </a:lvl2pPr>
            <a:lvl3pPr indent="-317500" lvl="2" marL="1371600" rtl="0" algn="l">
              <a:lnSpc>
                <a:spcPct val="90000"/>
              </a:lnSpc>
              <a:spcBef>
                <a:spcPts val="400"/>
              </a:spcBef>
              <a:spcAft>
                <a:spcPts val="0"/>
              </a:spcAft>
              <a:buClr>
                <a:srgbClr val="434343"/>
              </a:buClr>
              <a:buSzPts val="1400"/>
              <a:buChar char="•"/>
              <a:defRPr>
                <a:solidFill>
                  <a:srgbClr val="434343"/>
                </a:solidFill>
              </a:defRPr>
            </a:lvl3pPr>
            <a:lvl4pPr indent="-317500" lvl="3" marL="1828800" rtl="0" algn="l">
              <a:lnSpc>
                <a:spcPct val="90000"/>
              </a:lnSpc>
              <a:spcBef>
                <a:spcPts val="400"/>
              </a:spcBef>
              <a:spcAft>
                <a:spcPts val="0"/>
              </a:spcAft>
              <a:buClr>
                <a:srgbClr val="434343"/>
              </a:buClr>
              <a:buSzPts val="1400"/>
              <a:buChar char="•"/>
              <a:defRPr>
                <a:solidFill>
                  <a:srgbClr val="434343"/>
                </a:solidFill>
              </a:defRPr>
            </a:lvl4pPr>
            <a:lvl5pPr indent="-317500" lvl="4" marL="2286000" rtl="0" algn="l">
              <a:lnSpc>
                <a:spcPct val="90000"/>
              </a:lnSpc>
              <a:spcBef>
                <a:spcPts val="400"/>
              </a:spcBef>
              <a:spcAft>
                <a:spcPts val="0"/>
              </a:spcAft>
              <a:buClr>
                <a:srgbClr val="434343"/>
              </a:buClr>
              <a:buSzPts val="1400"/>
              <a:buChar char="•"/>
              <a:defRPr>
                <a:solidFill>
                  <a:srgbClr val="434343"/>
                </a:solidFill>
              </a:defRPr>
            </a:lvl5pPr>
            <a:lvl6pPr indent="-317500" lvl="5" marL="2743200" rtl="0" algn="l">
              <a:lnSpc>
                <a:spcPct val="90000"/>
              </a:lnSpc>
              <a:spcBef>
                <a:spcPts val="400"/>
              </a:spcBef>
              <a:spcAft>
                <a:spcPts val="0"/>
              </a:spcAft>
              <a:buClr>
                <a:srgbClr val="434343"/>
              </a:buClr>
              <a:buSzPts val="1400"/>
              <a:buChar char="•"/>
              <a:defRPr>
                <a:solidFill>
                  <a:srgbClr val="434343"/>
                </a:solidFill>
              </a:defRPr>
            </a:lvl6pPr>
            <a:lvl7pPr indent="-317500" lvl="6" marL="3200400" rtl="0" algn="l">
              <a:lnSpc>
                <a:spcPct val="90000"/>
              </a:lnSpc>
              <a:spcBef>
                <a:spcPts val="400"/>
              </a:spcBef>
              <a:spcAft>
                <a:spcPts val="0"/>
              </a:spcAft>
              <a:buClr>
                <a:srgbClr val="434343"/>
              </a:buClr>
              <a:buSzPts val="1400"/>
              <a:buChar char="•"/>
              <a:defRPr>
                <a:solidFill>
                  <a:srgbClr val="434343"/>
                </a:solidFill>
              </a:defRPr>
            </a:lvl7pPr>
            <a:lvl8pPr indent="-317500" lvl="7" marL="3657600" rtl="0" algn="l">
              <a:lnSpc>
                <a:spcPct val="90000"/>
              </a:lnSpc>
              <a:spcBef>
                <a:spcPts val="400"/>
              </a:spcBef>
              <a:spcAft>
                <a:spcPts val="0"/>
              </a:spcAft>
              <a:buClr>
                <a:srgbClr val="434343"/>
              </a:buClr>
              <a:buSzPts val="1400"/>
              <a:buChar char="•"/>
              <a:defRPr>
                <a:solidFill>
                  <a:srgbClr val="434343"/>
                </a:solidFill>
              </a:defRPr>
            </a:lvl8pPr>
            <a:lvl9pPr indent="-317500" lvl="8" marL="4114800" rtl="0" algn="l">
              <a:lnSpc>
                <a:spcPct val="90000"/>
              </a:lnSpc>
              <a:spcBef>
                <a:spcPts val="400"/>
              </a:spcBef>
              <a:spcAft>
                <a:spcPts val="0"/>
              </a:spcAft>
              <a:buClr>
                <a:srgbClr val="434343"/>
              </a:buClr>
              <a:buSzPts val="1400"/>
              <a:buChar char="•"/>
              <a:defRPr>
                <a:solidFill>
                  <a:srgbClr val="434343"/>
                </a:solidFill>
              </a:defRPr>
            </a:lvl9pPr>
          </a:lstStyle>
          <a:p/>
        </p:txBody>
      </p:sp>
      <p:pic>
        <p:nvPicPr>
          <p:cNvPr id="444" name="Google Shape;444;p52"/>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445" name="Google Shape;445;p5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5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47" name="Google Shape;447;p5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48" name="Google Shape;448;p5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2">
  <p:cSld name="Blank-Slide-Project Detail_1_1">
    <p:bg>
      <p:bgPr>
        <a:solidFill>
          <a:srgbClr val="FFFFFF"/>
        </a:solidFill>
      </p:bgPr>
    </p:bg>
    <p:spTree>
      <p:nvGrpSpPr>
        <p:cNvPr id="449" name="Shape 449"/>
        <p:cNvGrpSpPr/>
        <p:nvPr/>
      </p:nvGrpSpPr>
      <p:grpSpPr>
        <a:xfrm>
          <a:off x="0" y="0"/>
          <a:ext cx="0" cy="0"/>
          <a:chOff x="0" y="0"/>
          <a:chExt cx="0" cy="0"/>
        </a:xfrm>
      </p:grpSpPr>
      <p:pic>
        <p:nvPicPr>
          <p:cNvPr id="450" name="Google Shape;450;p53"/>
          <p:cNvPicPr preferRelativeResize="0"/>
          <p:nvPr/>
        </p:nvPicPr>
        <p:blipFill rotWithShape="1">
          <a:blip r:embed="rId2">
            <a:alphaModFix/>
          </a:blip>
          <a:srcRect b="0" l="0" r="0" t="0"/>
          <a:stretch/>
        </p:blipFill>
        <p:spPr>
          <a:xfrm>
            <a:off x="3434996" y="0"/>
            <a:ext cx="5715000" cy="5143500"/>
          </a:xfrm>
          <a:prstGeom prst="rect">
            <a:avLst/>
          </a:prstGeom>
          <a:noFill/>
          <a:ln>
            <a:noFill/>
          </a:ln>
        </p:spPr>
      </p:pic>
      <p:sp>
        <p:nvSpPr>
          <p:cNvPr id="451" name="Google Shape;451;p53"/>
          <p:cNvSpPr/>
          <p:nvPr/>
        </p:nvSpPr>
        <p:spPr>
          <a:xfrm>
            <a:off x="3776591" y="342900"/>
            <a:ext cx="5022600" cy="4505400"/>
          </a:xfrm>
          <a:prstGeom prst="rect">
            <a:avLst/>
          </a:prstGeom>
          <a:solidFill>
            <a:srgbClr val="292B2E"/>
          </a:solidFill>
          <a:ln>
            <a:noFill/>
          </a:ln>
          <a:effectLst>
            <a:outerShdw blurRad="63500" sx="102000" rotWithShape="0" algn="ctr" sy="102000">
              <a:srgbClr val="3A3838">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Barlow Condensed"/>
              <a:ea typeface="Barlow Condensed"/>
              <a:cs typeface="Barlow Condensed"/>
              <a:sym typeface="Barlow Condensed"/>
            </a:endParaRPr>
          </a:p>
        </p:txBody>
      </p:sp>
      <p:sp>
        <p:nvSpPr>
          <p:cNvPr id="452" name="Google Shape;452;p53"/>
          <p:cNvSpPr/>
          <p:nvPr/>
        </p:nvSpPr>
        <p:spPr>
          <a:xfrm flipH="1" rot="-5400000">
            <a:off x="3409589" y="2223239"/>
            <a:ext cx="561600" cy="150900"/>
          </a:xfrm>
          <a:prstGeom prst="triangle">
            <a:avLst>
              <a:gd fmla="val 49246" name="adj"/>
            </a:avLst>
          </a:prstGeom>
          <a:solidFill>
            <a:srgbClr val="292B2E"/>
          </a:solidFill>
          <a:ln cap="flat" cmpd="sng" w="12700">
            <a:solidFill>
              <a:srgbClr val="3A383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Barlow Condensed"/>
              <a:ea typeface="Barlow Condensed"/>
              <a:cs typeface="Barlow Condensed"/>
              <a:sym typeface="Barlow Condensed"/>
            </a:endParaRPr>
          </a:p>
        </p:txBody>
      </p:sp>
      <p:graphicFrame>
        <p:nvGraphicFramePr>
          <p:cNvPr id="453" name="Google Shape;453;p53"/>
          <p:cNvGraphicFramePr/>
          <p:nvPr/>
        </p:nvGraphicFramePr>
        <p:xfrm>
          <a:off x="3943775" y="1543930"/>
          <a:ext cx="3000000" cy="3000000"/>
        </p:xfrm>
        <a:graphic>
          <a:graphicData uri="http://schemas.openxmlformats.org/drawingml/2006/table">
            <a:tbl>
              <a:tblPr bandRow="1" firstRow="1">
                <a:noFill/>
                <a:tableStyleId>{111AC269-B8C4-4433-94D4-3C3D079CD385}</a:tableStyleId>
              </a:tblPr>
              <a:tblGrid>
                <a:gridCol w="1504800"/>
                <a:gridCol w="3143800"/>
              </a:tblGrid>
              <a:tr h="440000">
                <a:tc>
                  <a:txBody>
                    <a:bodyPr/>
                    <a:lstStyle/>
                    <a:p>
                      <a:pPr indent="0" lvl="0" marL="0" marR="0" rtl="0" algn="l">
                        <a:spcBef>
                          <a:spcPts val="0"/>
                        </a:spcBef>
                        <a:spcAft>
                          <a:spcPts val="0"/>
                        </a:spcAft>
                        <a:buNone/>
                      </a:pPr>
                      <a:r>
                        <a:rPr b="0" i="0" lang="en" sz="1400" u="none" cap="none" strike="noStrike">
                          <a:solidFill>
                            <a:srgbClr val="757070"/>
                          </a:solidFill>
                          <a:latin typeface="Roboto"/>
                          <a:ea typeface="Roboto"/>
                          <a:cs typeface="Roboto"/>
                          <a:sym typeface="Roboto"/>
                        </a:rPr>
                        <a:t>Duration</a:t>
                      </a:r>
                      <a:endParaRPr sz="1100">
                        <a:latin typeface="Roboto"/>
                        <a:ea typeface="Roboto"/>
                        <a:cs typeface="Roboto"/>
                        <a:sym typeface="Roboto"/>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455575">
                <a:tc>
                  <a:txBody>
                    <a:bodyPr/>
                    <a:lstStyle/>
                    <a:p>
                      <a:pPr indent="0" lvl="0" marL="0" marR="0" rtl="0" algn="l">
                        <a:spcBef>
                          <a:spcPts val="0"/>
                        </a:spcBef>
                        <a:spcAft>
                          <a:spcPts val="0"/>
                        </a:spcAft>
                        <a:buNone/>
                      </a:pPr>
                      <a:r>
                        <a:rPr i="0" lang="en" sz="1400" u="none" cap="none" strike="noStrike">
                          <a:solidFill>
                            <a:srgbClr val="757070"/>
                          </a:solidFill>
                          <a:latin typeface="Roboto"/>
                          <a:ea typeface="Roboto"/>
                          <a:cs typeface="Roboto"/>
                          <a:sym typeface="Roboto"/>
                        </a:rPr>
                        <a:t>Goals</a:t>
                      </a:r>
                      <a:endParaRPr sz="1400" u="none" cap="none" strike="noStrike">
                        <a:solidFill>
                          <a:srgbClr val="757070"/>
                        </a:solidFill>
                        <a:latin typeface="Roboto"/>
                        <a:ea typeface="Roboto"/>
                        <a:cs typeface="Roboto"/>
                        <a:sym typeface="Roboto"/>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845575">
                <a:tc>
                  <a:txBody>
                    <a:bodyPr/>
                    <a:lstStyle/>
                    <a:p>
                      <a:pPr indent="0" lvl="0" marL="0" marR="0" rtl="0" algn="l">
                        <a:spcBef>
                          <a:spcPts val="0"/>
                        </a:spcBef>
                        <a:spcAft>
                          <a:spcPts val="0"/>
                        </a:spcAft>
                        <a:buNone/>
                      </a:pPr>
                      <a:r>
                        <a:t/>
                      </a:r>
                      <a:endParaRPr i="0" sz="600" u="none" cap="none" strike="noStrike">
                        <a:solidFill>
                          <a:srgbClr val="757070"/>
                        </a:solidFill>
                        <a:latin typeface="Roboto"/>
                        <a:ea typeface="Roboto"/>
                        <a:cs typeface="Roboto"/>
                        <a:sym typeface="Roboto"/>
                      </a:endParaRPr>
                    </a:p>
                    <a:p>
                      <a:pPr indent="0" lvl="0" marL="0" marR="0" rtl="0" algn="l">
                        <a:spcBef>
                          <a:spcPts val="0"/>
                        </a:spcBef>
                        <a:spcAft>
                          <a:spcPts val="0"/>
                        </a:spcAft>
                        <a:buNone/>
                      </a:pPr>
                      <a:r>
                        <a:rPr i="0" lang="en" sz="1400" u="none" cap="none" strike="noStrike">
                          <a:solidFill>
                            <a:srgbClr val="757070"/>
                          </a:solidFill>
                          <a:latin typeface="Roboto"/>
                          <a:ea typeface="Roboto"/>
                          <a:cs typeface="Roboto"/>
                          <a:sym typeface="Roboto"/>
                        </a:rPr>
                        <a:t>Achievements</a:t>
                      </a:r>
                      <a:endParaRPr sz="1400" u="none" cap="none" strike="noStrike">
                        <a:solidFill>
                          <a:srgbClr val="757070"/>
                        </a:solidFill>
                        <a:latin typeface="Roboto"/>
                        <a:ea typeface="Roboto"/>
                        <a:cs typeface="Roboto"/>
                        <a:sym typeface="Roboto"/>
                      </a:endParaRPr>
                    </a:p>
                  </a:txBody>
                  <a:tcPr marT="34275" marB="34300" marR="68600" marL="68600">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r>
            </a:tbl>
          </a:graphicData>
        </a:graphic>
      </p:graphicFrame>
      <p:sp>
        <p:nvSpPr>
          <p:cNvPr id="454" name="Google Shape;454;p53"/>
          <p:cNvSpPr/>
          <p:nvPr/>
        </p:nvSpPr>
        <p:spPr>
          <a:xfrm>
            <a:off x="4006025" y="1088169"/>
            <a:ext cx="171000" cy="157200"/>
          </a:xfrm>
          <a:prstGeom prst="chevron">
            <a:avLst>
              <a:gd fmla="val 67312"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Barlow Condensed"/>
              <a:ea typeface="Barlow Condensed"/>
              <a:cs typeface="Barlow Condensed"/>
              <a:sym typeface="Barlow Condensed"/>
            </a:endParaRPr>
          </a:p>
        </p:txBody>
      </p:sp>
      <p:sp>
        <p:nvSpPr>
          <p:cNvPr id="455" name="Google Shape;455;p53"/>
          <p:cNvSpPr txBox="1"/>
          <p:nvPr>
            <p:ph idx="1" type="body"/>
          </p:nvPr>
        </p:nvSpPr>
        <p:spPr>
          <a:xfrm>
            <a:off x="4161723" y="987552"/>
            <a:ext cx="2575500" cy="25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6" name="Google Shape;456;p53"/>
          <p:cNvSpPr txBox="1"/>
          <p:nvPr>
            <p:ph idx="2" type="body"/>
          </p:nvPr>
        </p:nvSpPr>
        <p:spPr>
          <a:xfrm>
            <a:off x="5990522" y="1647526"/>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7" name="Google Shape;457;p53"/>
          <p:cNvSpPr txBox="1"/>
          <p:nvPr>
            <p:ph idx="3" type="body"/>
          </p:nvPr>
        </p:nvSpPr>
        <p:spPr>
          <a:xfrm>
            <a:off x="5990522" y="2076715"/>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400"/>
              <a:buNone/>
              <a:defRPr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8" name="Google Shape;458;p53"/>
          <p:cNvSpPr txBox="1"/>
          <p:nvPr>
            <p:ph idx="4" type="body"/>
          </p:nvPr>
        </p:nvSpPr>
        <p:spPr>
          <a:xfrm>
            <a:off x="5990522" y="2555542"/>
            <a:ext cx="2575500" cy="6837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800"/>
              </a:spcBef>
              <a:spcAft>
                <a:spcPts val="0"/>
              </a:spcAft>
              <a:buClr>
                <a:srgbClr val="FFFFFF"/>
              </a:buClr>
              <a:buSzPts val="1400"/>
              <a:buChar char="•"/>
              <a:defRPr sz="1400">
                <a:solidFill>
                  <a:srgbClr val="FFFFF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59" name="Google Shape;459;p53"/>
          <p:cNvPicPr preferRelativeResize="0"/>
          <p:nvPr/>
        </p:nvPicPr>
        <p:blipFill rotWithShape="1">
          <a:blip r:embed="rId3">
            <a:alphaModFix/>
          </a:blip>
          <a:srcRect b="0" l="0" r="0" t="0"/>
          <a:stretch/>
        </p:blipFill>
        <p:spPr>
          <a:xfrm>
            <a:off x="2842838" y="4693065"/>
            <a:ext cx="548774" cy="310320"/>
          </a:xfrm>
          <a:prstGeom prst="rect">
            <a:avLst/>
          </a:prstGeom>
          <a:noFill/>
          <a:ln>
            <a:noFill/>
          </a:ln>
        </p:spPr>
      </p:pic>
      <p:cxnSp>
        <p:nvCxnSpPr>
          <p:cNvPr id="460" name="Google Shape;460;p53"/>
          <p:cNvCxnSpPr/>
          <p:nvPr/>
        </p:nvCxnSpPr>
        <p:spPr>
          <a:xfrm>
            <a:off x="314325" y="3429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461" name="Google Shape;461;p53"/>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462" name="Google Shape;462;p53"/>
          <p:cNvSpPr txBox="1"/>
          <p:nvPr>
            <p:ph idx="5" type="body"/>
          </p:nvPr>
        </p:nvSpPr>
        <p:spPr>
          <a:xfrm>
            <a:off x="200025" y="1558973"/>
            <a:ext cx="3011100" cy="1921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3" name="Google Shape;463;p53"/>
          <p:cNvSpPr txBox="1"/>
          <p:nvPr>
            <p:ph idx="6" type="body"/>
          </p:nvPr>
        </p:nvSpPr>
        <p:spPr>
          <a:xfrm>
            <a:off x="4006031" y="488515"/>
            <a:ext cx="2575500" cy="474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FFFFFF"/>
              </a:buClr>
              <a:buSzPts val="2100"/>
              <a:buNone/>
              <a:defRPr b="1">
                <a:solidFill>
                  <a:srgbClr val="FFFFFF"/>
                </a:solidFill>
              </a:defRPr>
            </a:lvl1pPr>
            <a:lvl2pPr indent="-317500" lvl="1" marL="914400" rtl="0">
              <a:lnSpc>
                <a:spcPct val="90000"/>
              </a:lnSpc>
              <a:spcBef>
                <a:spcPts val="400"/>
              </a:spcBef>
              <a:spcAft>
                <a:spcPts val="0"/>
              </a:spcAft>
              <a:buClr>
                <a:srgbClr val="FFFFFF"/>
              </a:buClr>
              <a:buSzPts val="1400"/>
              <a:buChar char="•"/>
              <a:defRPr>
                <a:solidFill>
                  <a:srgbClr val="FFFFFF"/>
                </a:solidFill>
              </a:defRPr>
            </a:lvl2pPr>
            <a:lvl3pPr indent="-317500" lvl="2" marL="1371600" rtl="0">
              <a:lnSpc>
                <a:spcPct val="90000"/>
              </a:lnSpc>
              <a:spcBef>
                <a:spcPts val="400"/>
              </a:spcBef>
              <a:spcAft>
                <a:spcPts val="0"/>
              </a:spcAft>
              <a:buClr>
                <a:srgbClr val="FFFFFF"/>
              </a:buClr>
              <a:buSzPts val="1400"/>
              <a:buChar char="•"/>
              <a:defRPr>
                <a:solidFill>
                  <a:srgbClr val="FFFFFF"/>
                </a:solidFill>
              </a:defRPr>
            </a:lvl3pPr>
            <a:lvl4pPr indent="-317500" lvl="3" marL="1828800" rtl="0">
              <a:lnSpc>
                <a:spcPct val="90000"/>
              </a:lnSpc>
              <a:spcBef>
                <a:spcPts val="400"/>
              </a:spcBef>
              <a:spcAft>
                <a:spcPts val="0"/>
              </a:spcAft>
              <a:buClr>
                <a:srgbClr val="FFFFFF"/>
              </a:buClr>
              <a:buSzPts val="1400"/>
              <a:buChar char="•"/>
              <a:defRPr>
                <a:solidFill>
                  <a:srgbClr val="FFFFFF"/>
                </a:solidFill>
              </a:defRPr>
            </a:lvl4pPr>
            <a:lvl5pPr indent="-317500" lvl="4" marL="2286000" rtl="0">
              <a:lnSpc>
                <a:spcPct val="90000"/>
              </a:lnSpc>
              <a:spcBef>
                <a:spcPts val="400"/>
              </a:spcBef>
              <a:spcAft>
                <a:spcPts val="0"/>
              </a:spcAft>
              <a:buClr>
                <a:srgbClr val="FFFFFF"/>
              </a:buClr>
              <a:buSzPts val="1400"/>
              <a:buChar char="•"/>
              <a:defRPr>
                <a:solidFill>
                  <a:srgbClr val="FFFFFF"/>
                </a:solidFill>
              </a:defRPr>
            </a:lvl5pPr>
            <a:lvl6pPr indent="-317500" lvl="5" marL="2743200" rtl="0">
              <a:lnSpc>
                <a:spcPct val="90000"/>
              </a:lnSpc>
              <a:spcBef>
                <a:spcPts val="400"/>
              </a:spcBef>
              <a:spcAft>
                <a:spcPts val="0"/>
              </a:spcAft>
              <a:buClr>
                <a:srgbClr val="FFFFFF"/>
              </a:buClr>
              <a:buSzPts val="1400"/>
              <a:buChar char="•"/>
              <a:defRPr>
                <a:solidFill>
                  <a:srgbClr val="FFFFFF"/>
                </a:solidFill>
              </a:defRPr>
            </a:lvl6pPr>
            <a:lvl7pPr indent="-317500" lvl="6" marL="3200400" rtl="0">
              <a:lnSpc>
                <a:spcPct val="90000"/>
              </a:lnSpc>
              <a:spcBef>
                <a:spcPts val="400"/>
              </a:spcBef>
              <a:spcAft>
                <a:spcPts val="0"/>
              </a:spcAft>
              <a:buClr>
                <a:srgbClr val="FFFFFF"/>
              </a:buClr>
              <a:buSzPts val="1400"/>
              <a:buChar char="•"/>
              <a:defRPr>
                <a:solidFill>
                  <a:srgbClr val="FFFFFF"/>
                </a:solidFill>
              </a:defRPr>
            </a:lvl7pPr>
            <a:lvl8pPr indent="-317500" lvl="7" marL="3657600" rtl="0">
              <a:lnSpc>
                <a:spcPct val="90000"/>
              </a:lnSpc>
              <a:spcBef>
                <a:spcPts val="400"/>
              </a:spcBef>
              <a:spcAft>
                <a:spcPts val="0"/>
              </a:spcAft>
              <a:buClr>
                <a:srgbClr val="FFFFFF"/>
              </a:buClr>
              <a:buSzPts val="1400"/>
              <a:buChar char="•"/>
              <a:defRPr>
                <a:solidFill>
                  <a:srgbClr val="FFFFFF"/>
                </a:solidFill>
              </a:defRPr>
            </a:lvl8pPr>
            <a:lvl9pPr indent="-317500" lvl="8" marL="4114800" rtl="0">
              <a:lnSpc>
                <a:spcPct val="90000"/>
              </a:lnSpc>
              <a:spcBef>
                <a:spcPts val="400"/>
              </a:spcBef>
              <a:spcAft>
                <a:spcPts val="0"/>
              </a:spcAft>
              <a:buClr>
                <a:srgbClr val="FFFFFF"/>
              </a:buClr>
              <a:buSzPts val="1400"/>
              <a:buChar char="•"/>
              <a:defRPr>
                <a:solidFill>
                  <a:srgbClr val="FFFFFF"/>
                </a:solidFill>
              </a:defRPr>
            </a:lvl9pPr>
          </a:lstStyle>
          <a:p/>
        </p:txBody>
      </p:sp>
      <p:sp>
        <p:nvSpPr>
          <p:cNvPr id="464" name="Google Shape;464;p5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65" name="Google Shape;465;p5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66" name="Google Shape;466;p5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3">
  <p:cSld name="21 | Blank-Slide v.3_1_1">
    <p:spTree>
      <p:nvGrpSpPr>
        <p:cNvPr id="467" name="Shape 467"/>
        <p:cNvGrpSpPr/>
        <p:nvPr/>
      </p:nvGrpSpPr>
      <p:grpSpPr>
        <a:xfrm>
          <a:off x="0" y="0"/>
          <a:ext cx="0" cy="0"/>
          <a:chOff x="0" y="0"/>
          <a:chExt cx="0" cy="0"/>
        </a:xfrm>
      </p:grpSpPr>
      <p:pic>
        <p:nvPicPr>
          <p:cNvPr id="468" name="Google Shape;468;p54"/>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69" name="Google Shape;469;p54"/>
          <p:cNvSpPr/>
          <p:nvPr/>
        </p:nvSpPr>
        <p:spPr>
          <a:xfrm>
            <a:off x="3810506" y="342900"/>
            <a:ext cx="4988700" cy="45054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470" name="Google Shape;470;p5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71" name="Google Shape;471;p5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472" name="Google Shape;472;p5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473" name="Google Shape;473;p54"/>
          <p:cNvSpPr/>
          <p:nvPr/>
        </p:nvSpPr>
        <p:spPr>
          <a:xfrm flipH="1" rot="-5400000">
            <a:off x="3409589" y="2223239"/>
            <a:ext cx="561600" cy="150900"/>
          </a:xfrm>
          <a:prstGeom prst="triangle">
            <a:avLst>
              <a:gd fmla="val 49246"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Barlow Condensed"/>
              <a:ea typeface="Barlow Condensed"/>
              <a:cs typeface="Barlow Condensed"/>
              <a:sym typeface="Barlow Condensed"/>
            </a:endParaRPr>
          </a:p>
        </p:txBody>
      </p:sp>
      <p:pic>
        <p:nvPicPr>
          <p:cNvPr id="474" name="Google Shape;474;p54"/>
          <p:cNvPicPr preferRelativeResize="0"/>
          <p:nvPr/>
        </p:nvPicPr>
        <p:blipFill rotWithShape="1">
          <a:blip r:embed="rId4">
            <a:alphaModFix/>
          </a:blip>
          <a:srcRect b="0" l="0" r="0" t="0"/>
          <a:stretch/>
        </p:blipFill>
        <p:spPr>
          <a:xfrm>
            <a:off x="1431113" y="4537984"/>
            <a:ext cx="548774" cy="310320"/>
          </a:xfrm>
          <a:prstGeom prst="rect">
            <a:avLst/>
          </a:prstGeom>
          <a:noFill/>
          <a:ln>
            <a:noFill/>
          </a:ln>
        </p:spPr>
      </p:pic>
      <p:cxnSp>
        <p:nvCxnSpPr>
          <p:cNvPr id="475" name="Google Shape;475;p54"/>
          <p:cNvCxnSpPr/>
          <p:nvPr/>
        </p:nvCxnSpPr>
        <p:spPr>
          <a:xfrm>
            <a:off x="314325" y="3429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476" name="Google Shape;476;p54"/>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477" name="Google Shape;477;p54"/>
          <p:cNvSpPr txBox="1"/>
          <p:nvPr>
            <p:ph idx="1" type="body"/>
          </p:nvPr>
        </p:nvSpPr>
        <p:spPr>
          <a:xfrm>
            <a:off x="200025" y="1558967"/>
            <a:ext cx="3011100" cy="2663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aphicFrame>
        <p:nvGraphicFramePr>
          <p:cNvPr id="478" name="Google Shape;478;p54"/>
          <p:cNvGraphicFramePr/>
          <p:nvPr/>
        </p:nvGraphicFramePr>
        <p:xfrm>
          <a:off x="3943775" y="1543930"/>
          <a:ext cx="3000000" cy="3000000"/>
        </p:xfrm>
        <a:graphic>
          <a:graphicData uri="http://schemas.openxmlformats.org/drawingml/2006/table">
            <a:tbl>
              <a:tblPr bandRow="1" firstRow="1">
                <a:noFill/>
                <a:tableStyleId>{111AC269-B8C4-4433-94D4-3C3D079CD385}</a:tableStyleId>
              </a:tblPr>
              <a:tblGrid>
                <a:gridCol w="1504800"/>
                <a:gridCol w="3143800"/>
              </a:tblGrid>
              <a:tr h="440000">
                <a:tc>
                  <a:txBody>
                    <a:bodyPr/>
                    <a:lstStyle/>
                    <a:p>
                      <a:pPr indent="0" lvl="0" marL="0" marR="0" rtl="0" algn="l">
                        <a:spcBef>
                          <a:spcPts val="0"/>
                        </a:spcBef>
                        <a:spcAft>
                          <a:spcPts val="0"/>
                        </a:spcAft>
                        <a:buNone/>
                      </a:pPr>
                      <a:r>
                        <a:rPr b="0" i="0" lang="en" sz="1400" u="none" cap="none" strike="noStrike">
                          <a:solidFill>
                            <a:srgbClr val="757070"/>
                          </a:solidFill>
                          <a:latin typeface="Roboto"/>
                          <a:ea typeface="Roboto"/>
                          <a:cs typeface="Roboto"/>
                          <a:sym typeface="Roboto"/>
                        </a:rPr>
                        <a:t>Duration</a:t>
                      </a:r>
                      <a:endParaRPr sz="1100">
                        <a:latin typeface="Roboto"/>
                        <a:ea typeface="Roboto"/>
                        <a:cs typeface="Roboto"/>
                        <a:sym typeface="Roboto"/>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Roboto"/>
                        <a:ea typeface="Roboto"/>
                        <a:cs typeface="Roboto"/>
                        <a:sym typeface="Roboto"/>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r>
              <a:tr h="455575">
                <a:tc>
                  <a:txBody>
                    <a:bodyPr/>
                    <a:lstStyle/>
                    <a:p>
                      <a:pPr indent="0" lvl="0" marL="0" marR="0" rtl="0" algn="l">
                        <a:spcBef>
                          <a:spcPts val="0"/>
                        </a:spcBef>
                        <a:spcAft>
                          <a:spcPts val="0"/>
                        </a:spcAft>
                        <a:buNone/>
                      </a:pPr>
                      <a:r>
                        <a:rPr i="0" lang="en" sz="1400" u="none" cap="none" strike="noStrike">
                          <a:solidFill>
                            <a:srgbClr val="757070"/>
                          </a:solidFill>
                          <a:latin typeface="Roboto"/>
                          <a:ea typeface="Roboto"/>
                          <a:cs typeface="Roboto"/>
                          <a:sym typeface="Roboto"/>
                        </a:rPr>
                        <a:t>Goals</a:t>
                      </a:r>
                      <a:endParaRPr sz="1400" u="none" cap="none" strike="noStrike">
                        <a:solidFill>
                          <a:srgbClr val="757070"/>
                        </a:solidFill>
                        <a:latin typeface="Roboto"/>
                        <a:ea typeface="Roboto"/>
                        <a:cs typeface="Roboto"/>
                        <a:sym typeface="Roboto"/>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i="0" sz="1100" u="none" cap="none" strike="noStrike">
                        <a:solidFill>
                          <a:srgbClr val="FFFFFF"/>
                        </a:solidFill>
                        <a:latin typeface="Roboto"/>
                        <a:ea typeface="Roboto"/>
                        <a:cs typeface="Roboto"/>
                        <a:sym typeface="Roboto"/>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r>
              <a:tr h="845575">
                <a:tc>
                  <a:txBody>
                    <a:bodyPr/>
                    <a:lstStyle/>
                    <a:p>
                      <a:pPr indent="0" lvl="0" marL="0" marR="0" rtl="0" algn="l">
                        <a:spcBef>
                          <a:spcPts val="0"/>
                        </a:spcBef>
                        <a:spcAft>
                          <a:spcPts val="0"/>
                        </a:spcAft>
                        <a:buNone/>
                      </a:pPr>
                      <a:r>
                        <a:t/>
                      </a:r>
                      <a:endParaRPr i="0" sz="600" u="none" cap="none" strike="noStrike">
                        <a:solidFill>
                          <a:srgbClr val="757070"/>
                        </a:solidFill>
                        <a:latin typeface="Roboto"/>
                        <a:ea typeface="Roboto"/>
                        <a:cs typeface="Roboto"/>
                        <a:sym typeface="Roboto"/>
                      </a:endParaRPr>
                    </a:p>
                    <a:p>
                      <a:pPr indent="0" lvl="0" marL="0" marR="0" rtl="0" algn="l">
                        <a:spcBef>
                          <a:spcPts val="0"/>
                        </a:spcBef>
                        <a:spcAft>
                          <a:spcPts val="0"/>
                        </a:spcAft>
                        <a:buNone/>
                      </a:pPr>
                      <a:r>
                        <a:rPr i="0" lang="en" sz="1400" u="none" cap="none" strike="noStrike">
                          <a:solidFill>
                            <a:srgbClr val="757070"/>
                          </a:solidFill>
                          <a:latin typeface="Roboto"/>
                          <a:ea typeface="Roboto"/>
                          <a:cs typeface="Roboto"/>
                          <a:sym typeface="Roboto"/>
                        </a:rPr>
                        <a:t>Achievements</a:t>
                      </a:r>
                      <a:endParaRPr sz="1400" u="none" cap="none" strike="noStrike">
                        <a:solidFill>
                          <a:srgbClr val="757070"/>
                        </a:solidFill>
                        <a:latin typeface="Roboto"/>
                        <a:ea typeface="Roboto"/>
                        <a:cs typeface="Roboto"/>
                        <a:sym typeface="Roboto"/>
                      </a:endParaRPr>
                    </a:p>
                  </a:txBody>
                  <a:tcPr marT="34275" marB="34300" marR="68600" marL="68600">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i="0" sz="1100" u="none" cap="none" strike="noStrike">
                        <a:solidFill>
                          <a:srgbClr val="FFFFFF"/>
                        </a:solidFill>
                        <a:latin typeface="Roboto"/>
                        <a:ea typeface="Roboto"/>
                        <a:cs typeface="Roboto"/>
                        <a:sym typeface="Roboto"/>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AFF"/>
                    </a:solidFill>
                  </a:tcPr>
                </a:tc>
              </a:tr>
            </a:tbl>
          </a:graphicData>
        </a:graphic>
      </p:graphicFrame>
      <p:sp>
        <p:nvSpPr>
          <p:cNvPr id="479" name="Google Shape;479;p54"/>
          <p:cNvSpPr/>
          <p:nvPr/>
        </p:nvSpPr>
        <p:spPr>
          <a:xfrm>
            <a:off x="4006025" y="1088169"/>
            <a:ext cx="171000" cy="157200"/>
          </a:xfrm>
          <a:prstGeom prst="chevron">
            <a:avLst>
              <a:gd fmla="val 67312" name="adj"/>
            </a:avLst>
          </a:prstGeom>
          <a:solidFill>
            <a:schemeClr val="lt1"/>
          </a:solidFill>
          <a:ln cap="flat" cmpd="sng" w="952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Barlow Condensed"/>
              <a:ea typeface="Barlow Condensed"/>
              <a:cs typeface="Barlow Condensed"/>
              <a:sym typeface="Barlow Condensed"/>
            </a:endParaRPr>
          </a:p>
        </p:txBody>
      </p:sp>
      <p:sp>
        <p:nvSpPr>
          <p:cNvPr id="480" name="Google Shape;480;p54"/>
          <p:cNvSpPr txBox="1"/>
          <p:nvPr>
            <p:ph idx="2" type="body"/>
          </p:nvPr>
        </p:nvSpPr>
        <p:spPr>
          <a:xfrm>
            <a:off x="4161723" y="987552"/>
            <a:ext cx="2575500" cy="2598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000000"/>
              </a:buClr>
              <a:buSzPts val="1400"/>
              <a:buNone/>
              <a:defRPr sz="1400">
                <a:solidFill>
                  <a:srgbClr val="00000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481" name="Google Shape;481;p54"/>
          <p:cNvSpPr txBox="1"/>
          <p:nvPr>
            <p:ph idx="3" type="body"/>
          </p:nvPr>
        </p:nvSpPr>
        <p:spPr>
          <a:xfrm>
            <a:off x="5990522" y="1647526"/>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000000"/>
              </a:buClr>
              <a:buSzPts val="1400"/>
              <a:buNone/>
              <a:defRPr sz="1400">
                <a:solidFill>
                  <a:srgbClr val="000000"/>
                </a:solidFill>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482" name="Google Shape;482;p54"/>
          <p:cNvSpPr txBox="1"/>
          <p:nvPr>
            <p:ph idx="4" type="body"/>
          </p:nvPr>
        </p:nvSpPr>
        <p:spPr>
          <a:xfrm>
            <a:off x="5990522" y="2076715"/>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000000"/>
              </a:buClr>
              <a:buSzPts val="1400"/>
              <a:buNone/>
              <a:defRPr sz="1400">
                <a:solidFill>
                  <a:srgbClr val="000000"/>
                </a:solidFill>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483" name="Google Shape;483;p54"/>
          <p:cNvSpPr txBox="1"/>
          <p:nvPr>
            <p:ph idx="5" type="body"/>
          </p:nvPr>
        </p:nvSpPr>
        <p:spPr>
          <a:xfrm>
            <a:off x="5990522" y="2555542"/>
            <a:ext cx="2575500" cy="6837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sz="1400">
                <a:solidFill>
                  <a:schemeClr val="dk1"/>
                </a:solidFill>
              </a:defRPr>
            </a:lvl1pPr>
            <a:lvl2pPr indent="-317500" lvl="1" marL="914400" rtl="0" algn="l">
              <a:lnSpc>
                <a:spcPct val="90000"/>
              </a:lnSpc>
              <a:spcBef>
                <a:spcPts val="400"/>
              </a:spcBef>
              <a:spcAft>
                <a:spcPts val="0"/>
              </a:spcAft>
              <a:buClr>
                <a:schemeClr val="dk1"/>
              </a:buClr>
              <a:buSzPts val="1400"/>
              <a:buChar char="•"/>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484" name="Google Shape;484;p54"/>
          <p:cNvSpPr txBox="1"/>
          <p:nvPr>
            <p:ph idx="6" type="body"/>
          </p:nvPr>
        </p:nvSpPr>
        <p:spPr>
          <a:xfrm>
            <a:off x="4006031" y="488515"/>
            <a:ext cx="2575500" cy="474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chemeClr val="lt1"/>
              </a:buClr>
              <a:buSzPts val="2100"/>
              <a:buNone/>
              <a:defRPr b="1">
                <a:solidFill>
                  <a:schemeClr val="lt1"/>
                </a:solidFill>
              </a:defRPr>
            </a:lvl1pPr>
            <a:lvl2pPr indent="-317500" lvl="1" marL="914400" rtl="0">
              <a:lnSpc>
                <a:spcPct val="90000"/>
              </a:lnSpc>
              <a:spcBef>
                <a:spcPts val="400"/>
              </a:spcBef>
              <a:spcAft>
                <a:spcPts val="0"/>
              </a:spcAft>
              <a:buClr>
                <a:srgbClr val="000000"/>
              </a:buClr>
              <a:buSzPts val="1400"/>
              <a:buChar char="•"/>
              <a:defRPr>
                <a:solidFill>
                  <a:srgbClr val="000000"/>
                </a:solidFill>
              </a:defRPr>
            </a:lvl2pPr>
            <a:lvl3pPr indent="-317500" lvl="2" marL="1371600" rtl="0">
              <a:lnSpc>
                <a:spcPct val="90000"/>
              </a:lnSpc>
              <a:spcBef>
                <a:spcPts val="400"/>
              </a:spcBef>
              <a:spcAft>
                <a:spcPts val="0"/>
              </a:spcAft>
              <a:buClr>
                <a:srgbClr val="FFFFFF"/>
              </a:buClr>
              <a:buSzPts val="1400"/>
              <a:buChar char="•"/>
              <a:defRPr>
                <a:solidFill>
                  <a:srgbClr val="FFFFFF"/>
                </a:solidFill>
              </a:defRPr>
            </a:lvl3pPr>
            <a:lvl4pPr indent="-317500" lvl="3" marL="1828800" rtl="0">
              <a:lnSpc>
                <a:spcPct val="90000"/>
              </a:lnSpc>
              <a:spcBef>
                <a:spcPts val="400"/>
              </a:spcBef>
              <a:spcAft>
                <a:spcPts val="0"/>
              </a:spcAft>
              <a:buClr>
                <a:srgbClr val="FFFFFF"/>
              </a:buClr>
              <a:buSzPts val="1400"/>
              <a:buChar char="•"/>
              <a:defRPr>
                <a:solidFill>
                  <a:srgbClr val="FFFFFF"/>
                </a:solidFill>
              </a:defRPr>
            </a:lvl4pPr>
            <a:lvl5pPr indent="-317500" lvl="4" marL="2286000" rtl="0">
              <a:lnSpc>
                <a:spcPct val="90000"/>
              </a:lnSpc>
              <a:spcBef>
                <a:spcPts val="400"/>
              </a:spcBef>
              <a:spcAft>
                <a:spcPts val="0"/>
              </a:spcAft>
              <a:buClr>
                <a:srgbClr val="FFFFFF"/>
              </a:buClr>
              <a:buSzPts val="1400"/>
              <a:buChar char="•"/>
              <a:defRPr>
                <a:solidFill>
                  <a:srgbClr val="FFFFFF"/>
                </a:solidFill>
              </a:defRPr>
            </a:lvl5pPr>
            <a:lvl6pPr indent="-317500" lvl="5" marL="2743200" rtl="0">
              <a:lnSpc>
                <a:spcPct val="90000"/>
              </a:lnSpc>
              <a:spcBef>
                <a:spcPts val="400"/>
              </a:spcBef>
              <a:spcAft>
                <a:spcPts val="0"/>
              </a:spcAft>
              <a:buClr>
                <a:srgbClr val="FFFFFF"/>
              </a:buClr>
              <a:buSzPts val="1400"/>
              <a:buChar char="•"/>
              <a:defRPr>
                <a:solidFill>
                  <a:srgbClr val="FFFFFF"/>
                </a:solidFill>
              </a:defRPr>
            </a:lvl6pPr>
            <a:lvl7pPr indent="-317500" lvl="6" marL="3200400" rtl="0">
              <a:lnSpc>
                <a:spcPct val="90000"/>
              </a:lnSpc>
              <a:spcBef>
                <a:spcPts val="400"/>
              </a:spcBef>
              <a:spcAft>
                <a:spcPts val="0"/>
              </a:spcAft>
              <a:buClr>
                <a:srgbClr val="FFFFFF"/>
              </a:buClr>
              <a:buSzPts val="1400"/>
              <a:buChar char="•"/>
              <a:defRPr>
                <a:solidFill>
                  <a:srgbClr val="FFFFFF"/>
                </a:solidFill>
              </a:defRPr>
            </a:lvl7pPr>
            <a:lvl8pPr indent="-317500" lvl="7" marL="3657600" rtl="0">
              <a:lnSpc>
                <a:spcPct val="90000"/>
              </a:lnSpc>
              <a:spcBef>
                <a:spcPts val="400"/>
              </a:spcBef>
              <a:spcAft>
                <a:spcPts val="0"/>
              </a:spcAft>
              <a:buClr>
                <a:srgbClr val="FFFFFF"/>
              </a:buClr>
              <a:buSzPts val="1400"/>
              <a:buChar char="•"/>
              <a:defRPr>
                <a:solidFill>
                  <a:srgbClr val="FFFFFF"/>
                </a:solidFill>
              </a:defRPr>
            </a:lvl8pPr>
            <a:lvl9pPr indent="-317500" lvl="8" marL="4114800" rtl="0">
              <a:lnSpc>
                <a:spcPct val="90000"/>
              </a:lnSpc>
              <a:spcBef>
                <a:spcPts val="40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4">
  <p:cSld name="21 | Blank-Slide v.3_2_1">
    <p:spTree>
      <p:nvGrpSpPr>
        <p:cNvPr id="485" name="Shape 485"/>
        <p:cNvGrpSpPr/>
        <p:nvPr/>
      </p:nvGrpSpPr>
      <p:grpSpPr>
        <a:xfrm>
          <a:off x="0" y="0"/>
          <a:ext cx="0" cy="0"/>
          <a:chOff x="0" y="0"/>
          <a:chExt cx="0" cy="0"/>
        </a:xfrm>
      </p:grpSpPr>
      <p:pic>
        <p:nvPicPr>
          <p:cNvPr id="486" name="Google Shape;486;p55"/>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487" name="Google Shape;487;p55"/>
          <p:cNvSpPr txBox="1"/>
          <p:nvPr>
            <p:ph idx="12" type="sldNum"/>
          </p:nvPr>
        </p:nvSpPr>
        <p:spPr>
          <a:xfrm>
            <a:off x="8556784" y="4749851"/>
            <a:ext cx="548700" cy="393600"/>
          </a:xfrm>
          <a:prstGeom prst="rect">
            <a:avLst/>
          </a:prstGeom>
          <a:noFill/>
          <a:ln>
            <a:noFill/>
          </a:ln>
        </p:spPr>
        <p:txBody>
          <a:bodyPr anchorCtr="0" anchor="t" bIns="25700" lIns="51425" spcFirstLastPara="1" rIns="51425" wrap="square" tIns="25700">
            <a:noAutofit/>
          </a:bodyPr>
          <a:lstStyle>
            <a:lvl1pPr indent="0" lvl="0"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1pPr>
            <a:lvl2pPr indent="0" lvl="1"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2pPr>
            <a:lvl3pPr indent="0" lvl="2"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3pPr>
            <a:lvl4pPr indent="0" lvl="3"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4pPr>
            <a:lvl5pPr indent="0" lvl="4"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5pPr>
            <a:lvl6pPr indent="0" lvl="5"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6pPr>
            <a:lvl7pPr indent="0" lvl="6"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7pPr>
            <a:lvl8pPr indent="0" lvl="7"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8pPr>
            <a:lvl9pPr indent="0" lvl="8"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55"/>
          <p:cNvSpPr/>
          <p:nvPr/>
        </p:nvSpPr>
        <p:spPr>
          <a:xfrm>
            <a:off x="634256" y="1111256"/>
            <a:ext cx="7777500" cy="438600"/>
          </a:xfrm>
          <a:prstGeom prst="rect">
            <a:avLst/>
          </a:prstGeom>
          <a:noFill/>
          <a:ln>
            <a:noFill/>
          </a:ln>
        </p:spPr>
        <p:txBody>
          <a:bodyPr anchorCtr="0" anchor="t" bIns="34275" lIns="68575" spcFirstLastPara="1" rIns="68575" wrap="square" tIns="34275">
            <a:noAutofit/>
          </a:bodyPr>
          <a:lstStyle/>
          <a:p>
            <a:pPr indent="0" lvl="0" marL="127000" rtl="0" algn="l">
              <a:lnSpc>
                <a:spcPct val="90000"/>
              </a:lnSpc>
              <a:spcBef>
                <a:spcPts val="0"/>
              </a:spcBef>
              <a:spcAft>
                <a:spcPts val="0"/>
              </a:spcAft>
              <a:buClr>
                <a:srgbClr val="000000"/>
              </a:buClr>
              <a:buSzPts val="1200"/>
              <a:buFont typeface="Archivo"/>
              <a:buNone/>
            </a:pPr>
            <a:r>
              <a:rPr lang="en" sz="1100">
                <a:solidFill>
                  <a:schemeClr val="lt1"/>
                </a:solidFill>
                <a:latin typeface="Roboto"/>
                <a:ea typeface="Roboto"/>
                <a:cs typeface="Roboto"/>
                <a:sym typeface="Roboto"/>
              </a:rPr>
              <a:t>Behind the couch burrow under covers cat snacks chase imaginary bugs claw drapes climb leg flop over give attitude hate dog hide when guests come over hopped up on goofballs hunt. </a:t>
            </a:r>
            <a:endParaRPr sz="1100">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chivo"/>
              <a:buNone/>
            </a:pPr>
            <a:r>
              <a:t/>
            </a:r>
            <a:endParaRPr sz="1100">
              <a:solidFill>
                <a:schemeClr val="lt1"/>
              </a:solidFill>
              <a:latin typeface="Roboto"/>
              <a:ea typeface="Roboto"/>
              <a:cs typeface="Roboto"/>
              <a:sym typeface="Roboto"/>
            </a:endParaRPr>
          </a:p>
        </p:txBody>
      </p:sp>
      <p:grpSp>
        <p:nvGrpSpPr>
          <p:cNvPr id="489" name="Google Shape;489;p55"/>
          <p:cNvGrpSpPr/>
          <p:nvPr/>
        </p:nvGrpSpPr>
        <p:grpSpPr>
          <a:xfrm>
            <a:off x="634277" y="1751660"/>
            <a:ext cx="3702032" cy="2611227"/>
            <a:chOff x="634473" y="1754671"/>
            <a:chExt cx="3702032" cy="3002100"/>
          </a:xfrm>
        </p:grpSpPr>
        <p:sp>
          <p:nvSpPr>
            <p:cNvPr id="490" name="Google Shape;490;p55"/>
            <p:cNvSpPr/>
            <p:nvPr/>
          </p:nvSpPr>
          <p:spPr>
            <a:xfrm>
              <a:off x="697205" y="1754671"/>
              <a:ext cx="3639300" cy="30021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491" name="Google Shape;491;p55"/>
            <p:cNvSpPr/>
            <p:nvPr/>
          </p:nvSpPr>
          <p:spPr>
            <a:xfrm flipH="1">
              <a:off x="634473" y="1957188"/>
              <a:ext cx="2145300" cy="365400"/>
            </a:xfrm>
            <a:prstGeom prst="chevron">
              <a:avLst>
                <a:gd fmla="val 7547" name="adj"/>
              </a:avLst>
            </a:prstGeom>
            <a:solidFill>
              <a:schemeClr val="lt1"/>
            </a:solidFill>
            <a:ln>
              <a:noFill/>
            </a:ln>
          </p:spPr>
          <p:txBody>
            <a:bodyPr anchorCtr="0" anchor="ctr" bIns="45725" lIns="91425" spcFirstLastPara="1" rIns="91425" wrap="square" tIns="45725">
              <a:noAutofit/>
            </a:bodyPr>
            <a:lstStyle/>
            <a:p>
              <a:pPr indent="0" lvl="0" marL="0" marR="0" rtl="0" algn="l">
                <a:lnSpc>
                  <a:spcPct val="100000"/>
                </a:lnSpc>
                <a:spcBef>
                  <a:spcPts val="0"/>
                </a:spcBef>
                <a:spcAft>
                  <a:spcPts val="0"/>
                </a:spcAft>
                <a:buClr>
                  <a:srgbClr val="000000"/>
                </a:buClr>
                <a:buSzPts val="1400"/>
                <a:buFont typeface="Archivo"/>
                <a:buNone/>
              </a:pPr>
              <a:r>
                <a:rPr b="1" lang="en" sz="1400">
                  <a:solidFill>
                    <a:srgbClr val="FFFFFF"/>
                  </a:solidFill>
                  <a:latin typeface="Roboto"/>
                  <a:ea typeface="Roboto"/>
                  <a:cs typeface="Roboto"/>
                  <a:sym typeface="Roboto"/>
                </a:rPr>
                <a:t>TITLE</a:t>
              </a:r>
              <a:endParaRPr sz="1100">
                <a:latin typeface="Roboto"/>
                <a:ea typeface="Roboto"/>
                <a:cs typeface="Roboto"/>
                <a:sym typeface="Roboto"/>
              </a:endParaRPr>
            </a:p>
          </p:txBody>
        </p:sp>
        <p:sp>
          <p:nvSpPr>
            <p:cNvPr id="492" name="Google Shape;492;p55"/>
            <p:cNvSpPr/>
            <p:nvPr/>
          </p:nvSpPr>
          <p:spPr>
            <a:xfrm>
              <a:off x="697205" y="2733485"/>
              <a:ext cx="3156000" cy="971700"/>
            </a:xfrm>
            <a:prstGeom prst="rect">
              <a:avLst/>
            </a:prstGeom>
            <a:noFill/>
            <a:ln>
              <a:noFill/>
            </a:ln>
          </p:spPr>
          <p:txBody>
            <a:bodyPr anchorCtr="0" anchor="t" bIns="34275" lIns="68575" spcFirstLastPara="1" rIns="68575" wrap="square" tIns="34275">
              <a:noAutofit/>
            </a:bodyPr>
            <a:lstStyle/>
            <a:p>
              <a:pPr indent="0" lvl="0" marL="127000" marR="0" rtl="0" algn="l">
                <a:lnSpc>
                  <a:spcPct val="90000"/>
                </a:lnSpc>
                <a:spcBef>
                  <a:spcPts val="0"/>
                </a:spcBef>
                <a:spcAft>
                  <a:spcPts val="0"/>
                </a:spcAft>
                <a:buClr>
                  <a:srgbClr val="000000"/>
                </a:buClr>
                <a:buSzPts val="1200"/>
                <a:buFont typeface="Archivo"/>
                <a:buNone/>
              </a:pPr>
              <a:r>
                <a:rPr lang="en" sz="1400">
                  <a:solidFill>
                    <a:srgbClr val="222222"/>
                  </a:solidFill>
                  <a:latin typeface="Roboto"/>
                  <a:ea typeface="Roboto"/>
                  <a:cs typeface="Roboto"/>
                  <a:sym typeface="Roboto"/>
                </a:rPr>
                <a:t>Behind the couch burrow under covers cat snacks chase imaginary bugs claw drapes climb leg flop over give attitude hate dog hide when guests come over hopped up on goofballs hunt anything that moves intrigued by the shower </a:t>
              </a:r>
              <a:endParaRPr sz="1400">
                <a:latin typeface="Roboto"/>
                <a:ea typeface="Roboto"/>
                <a:cs typeface="Roboto"/>
                <a:sym typeface="Roboto"/>
              </a:endParaRPr>
            </a:p>
          </p:txBody>
        </p:sp>
      </p:grpSp>
      <p:grpSp>
        <p:nvGrpSpPr>
          <p:cNvPr id="493" name="Google Shape;493;p55"/>
          <p:cNvGrpSpPr/>
          <p:nvPr/>
        </p:nvGrpSpPr>
        <p:grpSpPr>
          <a:xfrm>
            <a:off x="4719886" y="1751662"/>
            <a:ext cx="3692108" cy="2611227"/>
            <a:chOff x="4719885" y="1932367"/>
            <a:chExt cx="3692108" cy="2611227"/>
          </a:xfrm>
        </p:grpSpPr>
        <p:grpSp>
          <p:nvGrpSpPr>
            <p:cNvPr id="494" name="Google Shape;494;p55"/>
            <p:cNvGrpSpPr/>
            <p:nvPr/>
          </p:nvGrpSpPr>
          <p:grpSpPr>
            <a:xfrm>
              <a:off x="4719885" y="1932367"/>
              <a:ext cx="3692108" cy="2611227"/>
              <a:chOff x="292933" y="1754671"/>
              <a:chExt cx="3692108" cy="3002100"/>
            </a:xfrm>
          </p:grpSpPr>
          <p:sp>
            <p:nvSpPr>
              <p:cNvPr id="495" name="Google Shape;495;p55"/>
              <p:cNvSpPr/>
              <p:nvPr/>
            </p:nvSpPr>
            <p:spPr>
              <a:xfrm>
                <a:off x="345741" y="1754671"/>
                <a:ext cx="3639300" cy="30021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5"/>
              <p:cNvSpPr/>
              <p:nvPr/>
            </p:nvSpPr>
            <p:spPr>
              <a:xfrm flipH="1">
                <a:off x="292933" y="1945340"/>
                <a:ext cx="2146500" cy="365400"/>
              </a:xfrm>
              <a:prstGeom prst="chevron">
                <a:avLst>
                  <a:gd fmla="val 7547" name="adj"/>
                </a:avLst>
              </a:prstGeom>
              <a:solidFill>
                <a:schemeClr val="lt1"/>
              </a:solidFill>
              <a:ln>
                <a:noFill/>
              </a:ln>
            </p:spPr>
            <p:txBody>
              <a:bodyPr anchorCtr="0" anchor="ctr" bIns="45725" lIns="91425" spcFirstLastPara="1" rIns="91425" wrap="square" tIns="45725">
                <a:noAutofit/>
              </a:bodyPr>
              <a:lstStyle/>
              <a:p>
                <a:pPr indent="0" lvl="0" marL="0" marR="0" rtl="0" algn="l">
                  <a:lnSpc>
                    <a:spcPct val="100000"/>
                  </a:lnSpc>
                  <a:spcBef>
                    <a:spcPts val="0"/>
                  </a:spcBef>
                  <a:spcAft>
                    <a:spcPts val="0"/>
                  </a:spcAft>
                  <a:buClr>
                    <a:srgbClr val="000000"/>
                  </a:buClr>
                  <a:buSzPts val="1400"/>
                  <a:buFont typeface="Archivo"/>
                  <a:buNone/>
                </a:pPr>
                <a:r>
                  <a:rPr b="1" lang="en" sz="1400">
                    <a:solidFill>
                      <a:srgbClr val="FFFFFF"/>
                    </a:solidFill>
                    <a:latin typeface="Roboto"/>
                    <a:ea typeface="Roboto"/>
                    <a:cs typeface="Roboto"/>
                    <a:sym typeface="Roboto"/>
                  </a:rPr>
                  <a:t>TITLE</a:t>
                </a:r>
                <a:endParaRPr sz="1100">
                  <a:latin typeface="Roboto"/>
                  <a:ea typeface="Roboto"/>
                  <a:cs typeface="Roboto"/>
                  <a:sym typeface="Roboto"/>
                </a:endParaRPr>
              </a:p>
            </p:txBody>
          </p:sp>
        </p:grpSp>
        <p:sp>
          <p:nvSpPr>
            <p:cNvPr id="497" name="Google Shape;497;p55"/>
            <p:cNvSpPr/>
            <p:nvPr/>
          </p:nvSpPr>
          <p:spPr>
            <a:xfrm>
              <a:off x="4772693" y="2783697"/>
              <a:ext cx="3196800" cy="1426800"/>
            </a:xfrm>
            <a:prstGeom prst="rect">
              <a:avLst/>
            </a:prstGeom>
            <a:noFill/>
            <a:ln>
              <a:noFill/>
            </a:ln>
          </p:spPr>
          <p:txBody>
            <a:bodyPr anchorCtr="0" anchor="t" bIns="34275" lIns="68575" spcFirstLastPara="1" rIns="68575" wrap="square" tIns="34275">
              <a:noAutofit/>
            </a:bodyPr>
            <a:lstStyle/>
            <a:p>
              <a:pPr indent="0" lvl="0" marL="127000" rtl="0" algn="l">
                <a:lnSpc>
                  <a:spcPct val="90000"/>
                </a:lnSpc>
                <a:spcBef>
                  <a:spcPts val="0"/>
                </a:spcBef>
                <a:spcAft>
                  <a:spcPts val="0"/>
                </a:spcAft>
                <a:buClr>
                  <a:srgbClr val="000000"/>
                </a:buClr>
                <a:buSzPts val="1200"/>
                <a:buFont typeface="Archivo"/>
                <a:buNone/>
              </a:pPr>
              <a:r>
                <a:rPr lang="en" sz="1400">
                  <a:solidFill>
                    <a:srgbClr val="222222"/>
                  </a:solidFill>
                  <a:latin typeface="Roboto"/>
                  <a:ea typeface="Roboto"/>
                  <a:cs typeface="Roboto"/>
                  <a:sym typeface="Roboto"/>
                </a:rPr>
                <a:t>Behind the couch burrow under covers cat snacks chase imaginary bugs claw drapes climb leg flop over give attitude hate dog hide when guests come over hopped up on goofballs hunt anything that moves intrigued by the shower </a:t>
              </a:r>
              <a:endParaRPr sz="1400">
                <a:latin typeface="Roboto"/>
                <a:ea typeface="Roboto"/>
                <a:cs typeface="Roboto"/>
                <a:sym typeface="Roboto"/>
              </a:endParaRPr>
            </a:p>
            <a:p>
              <a:pPr indent="0" lvl="0" marL="127000" marR="0" rtl="0" algn="l">
                <a:lnSpc>
                  <a:spcPct val="90000"/>
                </a:lnSpc>
                <a:spcBef>
                  <a:spcPts val="0"/>
                </a:spcBef>
                <a:spcAft>
                  <a:spcPts val="0"/>
                </a:spcAft>
                <a:buClr>
                  <a:srgbClr val="000000"/>
                </a:buClr>
                <a:buSzPts val="1200"/>
                <a:buFont typeface="Archivo"/>
                <a:buNone/>
              </a:pPr>
              <a:r>
                <a:t/>
              </a:r>
              <a:endParaRPr sz="1400">
                <a:solidFill>
                  <a:srgbClr val="191716"/>
                </a:solidFill>
                <a:latin typeface="Roboto"/>
                <a:ea typeface="Roboto"/>
                <a:cs typeface="Roboto"/>
                <a:sym typeface="Roboto"/>
              </a:endParaRPr>
            </a:p>
          </p:txBody>
        </p:sp>
      </p:grpSp>
      <p:pic>
        <p:nvPicPr>
          <p:cNvPr id="498" name="Google Shape;498;p55"/>
          <p:cNvPicPr preferRelativeResize="0"/>
          <p:nvPr/>
        </p:nvPicPr>
        <p:blipFill rotWithShape="1">
          <a:blip r:embed="rId3">
            <a:alphaModFix/>
          </a:blip>
          <a:srcRect b="0" l="0" r="0" t="0"/>
          <a:stretch/>
        </p:blipFill>
        <p:spPr>
          <a:xfrm>
            <a:off x="4332449" y="4663440"/>
            <a:ext cx="475080" cy="268647"/>
          </a:xfrm>
          <a:prstGeom prst="rect">
            <a:avLst/>
          </a:prstGeom>
          <a:noFill/>
          <a:ln>
            <a:noFill/>
          </a:ln>
        </p:spPr>
      </p:pic>
      <p:sp>
        <p:nvSpPr>
          <p:cNvPr id="499" name="Google Shape;499;p55"/>
          <p:cNvSpPr txBox="1"/>
          <p:nvPr/>
        </p:nvSpPr>
        <p:spPr>
          <a:xfrm>
            <a:off x="2912400" y="466613"/>
            <a:ext cx="3319200" cy="558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3500">
                <a:latin typeface="Roboto"/>
                <a:ea typeface="Roboto"/>
                <a:cs typeface="Roboto"/>
                <a:sym typeface="Roboto"/>
              </a:rPr>
              <a:t>VIEW &gt; MASTER</a:t>
            </a:r>
            <a:endParaRPr b="1" sz="3500">
              <a:latin typeface="Roboto"/>
              <a:ea typeface="Roboto"/>
              <a:cs typeface="Roboto"/>
              <a:sym typeface="Roboto"/>
            </a:endParaRPr>
          </a:p>
        </p:txBody>
      </p:sp>
      <p:sp>
        <p:nvSpPr>
          <p:cNvPr id="500" name="Google Shape;500;p55"/>
          <p:cNvSpPr txBox="1"/>
          <p:nvPr/>
        </p:nvSpPr>
        <p:spPr>
          <a:xfrm>
            <a:off x="2594168" y="288759"/>
            <a:ext cx="3955800" cy="279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Barlow Condensed Medium"/>
                <a:ea typeface="Barlow Condensed Medium"/>
                <a:cs typeface="Barlow Condensed Medium"/>
                <a:sym typeface="Barlow Condensed Medium"/>
              </a:rPr>
              <a:t>TO EDIT SLIDE:</a:t>
            </a:r>
            <a:endParaRPr sz="1100">
              <a:latin typeface="Barlow Condensed Medium"/>
              <a:ea typeface="Barlow Condensed Medium"/>
              <a:cs typeface="Barlow Condensed Medium"/>
              <a:sym typeface="Barlow Condensed Medium"/>
            </a:endParaRPr>
          </a:p>
        </p:txBody>
      </p:sp>
      <p:sp>
        <p:nvSpPr>
          <p:cNvPr id="501" name="Google Shape;501;p5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02" name="Google Shape;502;p5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503" name="Google Shape;503;p5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5">
  <p:cSld name="Blank-Slide-Building_1_1">
    <p:bg>
      <p:bgPr>
        <a:solidFill>
          <a:srgbClr val="DEDEDE"/>
        </a:solidFill>
      </p:bgPr>
    </p:bg>
    <p:spTree>
      <p:nvGrpSpPr>
        <p:cNvPr id="504" name="Shape 504"/>
        <p:cNvGrpSpPr/>
        <p:nvPr/>
      </p:nvGrpSpPr>
      <p:grpSpPr>
        <a:xfrm>
          <a:off x="0" y="0"/>
          <a:ext cx="0" cy="0"/>
          <a:chOff x="0" y="0"/>
          <a:chExt cx="0" cy="0"/>
        </a:xfrm>
      </p:grpSpPr>
      <p:pic>
        <p:nvPicPr>
          <p:cNvPr id="505" name="Google Shape;505;p56"/>
          <p:cNvPicPr preferRelativeResize="0"/>
          <p:nvPr/>
        </p:nvPicPr>
        <p:blipFill rotWithShape="1">
          <a:blip r:embed="rId2">
            <a:alphaModFix/>
          </a:blip>
          <a:srcRect b="0" l="0" r="0" t="0"/>
          <a:stretch/>
        </p:blipFill>
        <p:spPr>
          <a:xfrm>
            <a:off x="5476875" y="-12169"/>
            <a:ext cx="3667123" cy="5167838"/>
          </a:xfrm>
          <a:prstGeom prst="rect">
            <a:avLst/>
          </a:prstGeom>
          <a:noFill/>
          <a:ln>
            <a:noFill/>
          </a:ln>
        </p:spPr>
      </p:pic>
      <p:pic>
        <p:nvPicPr>
          <p:cNvPr id="506" name="Google Shape;506;p56"/>
          <p:cNvPicPr preferRelativeResize="0"/>
          <p:nvPr/>
        </p:nvPicPr>
        <p:blipFill rotWithShape="1">
          <a:blip r:embed="rId3">
            <a:alphaModFix amt="70000"/>
          </a:blip>
          <a:srcRect b="0" l="0" r="0" t="0"/>
          <a:stretch/>
        </p:blipFill>
        <p:spPr>
          <a:xfrm>
            <a:off x="4763" y="0"/>
            <a:ext cx="9134475" cy="5143500"/>
          </a:xfrm>
          <a:prstGeom prst="rect">
            <a:avLst/>
          </a:prstGeom>
          <a:noFill/>
          <a:ln>
            <a:noFill/>
          </a:ln>
        </p:spPr>
      </p:pic>
      <p:sp>
        <p:nvSpPr>
          <p:cNvPr id="507" name="Google Shape;507;p56"/>
          <p:cNvSpPr txBox="1"/>
          <p:nvPr>
            <p:ph idx="1" type="body"/>
          </p:nvPr>
        </p:nvSpPr>
        <p:spPr>
          <a:xfrm>
            <a:off x="252797" y="939805"/>
            <a:ext cx="4434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90F57D"/>
              </a:buClr>
              <a:buSzPts val="4500"/>
              <a:buNone/>
              <a:defRPr b="1" sz="4500">
                <a:solidFill>
                  <a:srgbClr val="90F57D"/>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52D339"/>
              </a:buClr>
              <a:buSzPts val="1400"/>
              <a:buChar char="•"/>
              <a:defRPr>
                <a:solidFill>
                  <a:srgbClr val="52D339"/>
                </a:solidFill>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8" name="Google Shape;508;p56"/>
          <p:cNvSpPr txBox="1"/>
          <p:nvPr>
            <p:ph idx="2" type="body"/>
          </p:nvPr>
        </p:nvSpPr>
        <p:spPr>
          <a:xfrm>
            <a:off x="318206" y="1695658"/>
            <a:ext cx="4084500" cy="308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3F4753"/>
              </a:buClr>
              <a:buSzPts val="1400"/>
              <a:buChar char="•"/>
              <a:defRPr sz="1400">
                <a:solidFill>
                  <a:srgbClr val="3F4753"/>
                </a:solidFill>
              </a:defRPr>
            </a:lvl1pPr>
            <a:lvl2pPr indent="-317500" lvl="1" marL="914400" rtl="0" algn="l">
              <a:lnSpc>
                <a:spcPct val="90000"/>
              </a:lnSpc>
              <a:spcBef>
                <a:spcPts val="400"/>
              </a:spcBef>
              <a:spcAft>
                <a:spcPts val="0"/>
              </a:spcAft>
              <a:buClr>
                <a:srgbClr val="3F4753"/>
              </a:buClr>
              <a:buSzPts val="1400"/>
              <a:buChar char="•"/>
              <a:defRPr sz="1400">
                <a:solidFill>
                  <a:srgbClr val="3F4753"/>
                </a:solidFill>
              </a:defRPr>
            </a:lvl2pPr>
            <a:lvl3pPr indent="-317500" lvl="2" marL="1371600" rtl="0" algn="l">
              <a:lnSpc>
                <a:spcPct val="90000"/>
              </a:lnSpc>
              <a:spcBef>
                <a:spcPts val="400"/>
              </a:spcBef>
              <a:spcAft>
                <a:spcPts val="0"/>
              </a:spcAft>
              <a:buClr>
                <a:srgbClr val="3F4753"/>
              </a:buClr>
              <a:buSzPts val="1400"/>
              <a:buChar char="•"/>
              <a:defRPr sz="1400">
                <a:solidFill>
                  <a:srgbClr val="3F4753"/>
                </a:solidFill>
              </a:defRPr>
            </a:lvl3pPr>
            <a:lvl4pPr indent="-317500" lvl="3" marL="1828800" rtl="0" algn="l">
              <a:lnSpc>
                <a:spcPct val="90000"/>
              </a:lnSpc>
              <a:spcBef>
                <a:spcPts val="400"/>
              </a:spcBef>
              <a:spcAft>
                <a:spcPts val="0"/>
              </a:spcAft>
              <a:buClr>
                <a:srgbClr val="3F4753"/>
              </a:buClr>
              <a:buSzPts val="1400"/>
              <a:buChar char="•"/>
              <a:defRPr sz="1400">
                <a:solidFill>
                  <a:srgbClr val="3F4753"/>
                </a:solidFill>
              </a:defRPr>
            </a:lvl4pPr>
            <a:lvl5pPr indent="-317500" lvl="4" marL="2286000" rtl="0" algn="l">
              <a:lnSpc>
                <a:spcPct val="90000"/>
              </a:lnSpc>
              <a:spcBef>
                <a:spcPts val="400"/>
              </a:spcBef>
              <a:spcAft>
                <a:spcPts val="0"/>
              </a:spcAft>
              <a:buClr>
                <a:srgbClr val="3F4753"/>
              </a:buClr>
              <a:buSzPts val="1400"/>
              <a:buChar char="•"/>
              <a:defRPr sz="1400">
                <a:solidFill>
                  <a:srgbClr val="3F4753"/>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9" name="Google Shape;509;p56"/>
          <p:cNvPicPr preferRelativeResize="0"/>
          <p:nvPr/>
        </p:nvPicPr>
        <p:blipFill rotWithShape="1">
          <a:blip r:embed="rId4">
            <a:alphaModFix/>
          </a:blip>
          <a:srcRect b="0" l="0" r="0" t="0"/>
          <a:stretch/>
        </p:blipFill>
        <p:spPr>
          <a:xfrm>
            <a:off x="8229244" y="4702054"/>
            <a:ext cx="548774" cy="310320"/>
          </a:xfrm>
          <a:prstGeom prst="rect">
            <a:avLst/>
          </a:prstGeom>
          <a:noFill/>
          <a:ln>
            <a:noFill/>
          </a:ln>
        </p:spPr>
      </p:pic>
      <p:cxnSp>
        <p:nvCxnSpPr>
          <p:cNvPr id="510" name="Google Shape;510;p56"/>
          <p:cNvCxnSpPr/>
          <p:nvPr/>
        </p:nvCxnSpPr>
        <p:spPr>
          <a:xfrm>
            <a:off x="323744" y="844355"/>
            <a:ext cx="1907400" cy="0"/>
          </a:xfrm>
          <a:prstGeom prst="straightConnector1">
            <a:avLst/>
          </a:prstGeom>
          <a:noFill/>
          <a:ln cap="flat" cmpd="sng" w="38100">
            <a:solidFill>
              <a:srgbClr val="52D339"/>
            </a:solidFill>
            <a:prstDash val="solid"/>
            <a:miter lim="800000"/>
            <a:headEnd len="sm" w="sm" type="none"/>
            <a:tailEnd len="sm" w="sm" type="none"/>
          </a:ln>
        </p:spPr>
      </p:cxnSp>
      <p:sp>
        <p:nvSpPr>
          <p:cNvPr id="511" name="Google Shape;511;p5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2" name="Google Shape;512;p5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13" name="Google Shape;513;p5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514" name="Google Shape;514;p5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6">
  <p:cSld name="Blank-Slide-Road_1">
    <p:bg>
      <p:bgPr>
        <a:solidFill>
          <a:srgbClr val="FFFFFF"/>
        </a:solidFill>
      </p:bgPr>
    </p:bg>
    <p:spTree>
      <p:nvGrpSpPr>
        <p:cNvPr id="515" name="Shape 515"/>
        <p:cNvGrpSpPr/>
        <p:nvPr/>
      </p:nvGrpSpPr>
      <p:grpSpPr>
        <a:xfrm>
          <a:off x="0" y="0"/>
          <a:ext cx="0" cy="0"/>
          <a:chOff x="0" y="0"/>
          <a:chExt cx="0" cy="0"/>
        </a:xfrm>
      </p:grpSpPr>
      <p:pic>
        <p:nvPicPr>
          <p:cNvPr id="516" name="Google Shape;516;p57"/>
          <p:cNvPicPr preferRelativeResize="0"/>
          <p:nvPr/>
        </p:nvPicPr>
        <p:blipFill rotWithShape="1">
          <a:blip r:embed="rId2">
            <a:alphaModFix/>
          </a:blip>
          <a:srcRect b="0" l="0" r="0" t="0"/>
          <a:stretch/>
        </p:blipFill>
        <p:spPr>
          <a:xfrm>
            <a:off x="-337" y="0"/>
            <a:ext cx="2964318" cy="5143499"/>
          </a:xfrm>
          <a:prstGeom prst="rect">
            <a:avLst/>
          </a:prstGeom>
          <a:noFill/>
          <a:ln>
            <a:noFill/>
          </a:ln>
        </p:spPr>
      </p:pic>
      <p:sp>
        <p:nvSpPr>
          <p:cNvPr id="517" name="Google Shape;517;p57"/>
          <p:cNvSpPr txBox="1"/>
          <p:nvPr>
            <p:ph idx="1" type="body"/>
          </p:nvPr>
        </p:nvSpPr>
        <p:spPr>
          <a:xfrm>
            <a:off x="3052461" y="1242563"/>
            <a:ext cx="40875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BC877"/>
              </a:buClr>
              <a:buSzPts val="4500"/>
              <a:buNone/>
              <a:defRPr b="1" sz="4500">
                <a:solidFill>
                  <a:srgbClr val="FBC877"/>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8" name="Google Shape;518;p57"/>
          <p:cNvCxnSpPr/>
          <p:nvPr/>
        </p:nvCxnSpPr>
        <p:spPr>
          <a:xfrm>
            <a:off x="3086908" y="1123834"/>
            <a:ext cx="1907400" cy="0"/>
          </a:xfrm>
          <a:prstGeom prst="straightConnector1">
            <a:avLst/>
          </a:prstGeom>
          <a:noFill/>
          <a:ln cap="flat" cmpd="sng" w="38100">
            <a:solidFill>
              <a:srgbClr val="FBC877"/>
            </a:solidFill>
            <a:prstDash val="solid"/>
            <a:miter lim="800000"/>
            <a:headEnd len="sm" w="sm" type="none"/>
            <a:tailEnd len="sm" w="sm" type="none"/>
          </a:ln>
        </p:spPr>
      </p:cxnSp>
      <p:sp>
        <p:nvSpPr>
          <p:cNvPr id="519" name="Google Shape;519;p57"/>
          <p:cNvSpPr txBox="1"/>
          <p:nvPr>
            <p:ph idx="2" type="body"/>
          </p:nvPr>
        </p:nvSpPr>
        <p:spPr>
          <a:xfrm>
            <a:off x="3052463" y="2082075"/>
            <a:ext cx="4434000" cy="254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757070"/>
              </a:buClr>
              <a:buSzPts val="1400"/>
              <a:buChar char="•"/>
              <a:defRPr sz="1400">
                <a:solidFill>
                  <a:srgbClr val="757070"/>
                </a:solidFill>
              </a:defRPr>
            </a:lvl1pPr>
            <a:lvl2pPr indent="-317500" lvl="1" marL="914400" rtl="0" algn="l">
              <a:lnSpc>
                <a:spcPct val="90000"/>
              </a:lnSpc>
              <a:spcBef>
                <a:spcPts val="400"/>
              </a:spcBef>
              <a:spcAft>
                <a:spcPts val="0"/>
              </a:spcAft>
              <a:buClr>
                <a:srgbClr val="757070"/>
              </a:buClr>
              <a:buSzPts val="1400"/>
              <a:buChar char="•"/>
              <a:defRPr sz="1400">
                <a:solidFill>
                  <a:srgbClr val="757070"/>
                </a:solidFill>
              </a:defRPr>
            </a:lvl2pPr>
            <a:lvl3pPr indent="-317500" lvl="2" marL="1371600" rtl="0" algn="l">
              <a:lnSpc>
                <a:spcPct val="90000"/>
              </a:lnSpc>
              <a:spcBef>
                <a:spcPts val="400"/>
              </a:spcBef>
              <a:spcAft>
                <a:spcPts val="0"/>
              </a:spcAft>
              <a:buClr>
                <a:srgbClr val="757070"/>
              </a:buClr>
              <a:buSzPts val="1400"/>
              <a:buChar char="•"/>
              <a:defRPr sz="1400">
                <a:solidFill>
                  <a:srgbClr val="757070"/>
                </a:solidFill>
              </a:defRPr>
            </a:lvl3pPr>
            <a:lvl4pPr indent="-317500" lvl="3" marL="1828800" rtl="0" algn="l">
              <a:lnSpc>
                <a:spcPct val="90000"/>
              </a:lnSpc>
              <a:spcBef>
                <a:spcPts val="400"/>
              </a:spcBef>
              <a:spcAft>
                <a:spcPts val="0"/>
              </a:spcAft>
              <a:buClr>
                <a:srgbClr val="757070"/>
              </a:buClr>
              <a:buSzPts val="1400"/>
              <a:buChar char="•"/>
              <a:defRPr sz="1400">
                <a:solidFill>
                  <a:srgbClr val="757070"/>
                </a:solidFill>
              </a:defRPr>
            </a:lvl4pPr>
            <a:lvl5pPr indent="-317500" lvl="4" marL="2286000" rtl="0" algn="l">
              <a:lnSpc>
                <a:spcPct val="90000"/>
              </a:lnSpc>
              <a:spcBef>
                <a:spcPts val="400"/>
              </a:spcBef>
              <a:spcAft>
                <a:spcPts val="0"/>
              </a:spcAft>
              <a:buClr>
                <a:srgbClr val="757070"/>
              </a:buClr>
              <a:buSzPts val="1400"/>
              <a:buChar char="•"/>
              <a:defRPr sz="1400">
                <a:solidFill>
                  <a:srgbClr val="757070"/>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0" name="Google Shape;520;p5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21" name="Google Shape;521;p5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522" name="Google Shape;522;p5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523" name="Google Shape;523;p57"/>
          <p:cNvPicPr preferRelativeResize="0"/>
          <p:nvPr/>
        </p:nvPicPr>
        <p:blipFill rotWithShape="1">
          <a:blip r:embed="rId4">
            <a:alphaModFix/>
          </a:blip>
          <a:srcRect b="0" l="0" r="0" t="0"/>
          <a:stretch/>
        </p:blipFill>
        <p:spPr>
          <a:xfrm>
            <a:off x="8229244" y="4702054"/>
            <a:ext cx="548774" cy="310320"/>
          </a:xfrm>
          <a:prstGeom prst="rect">
            <a:avLst/>
          </a:prstGeom>
          <a:noFill/>
          <a:ln>
            <a:noFill/>
          </a:ln>
        </p:spPr>
      </p:pic>
      <p:sp>
        <p:nvSpPr>
          <p:cNvPr id="524" name="Google Shape;524;p5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pic>
        <p:nvPicPr>
          <p:cNvPr id="525" name="Google Shape;525;p57"/>
          <p:cNvPicPr preferRelativeResize="0"/>
          <p:nvPr/>
        </p:nvPicPr>
        <p:blipFill rotWithShape="1">
          <a:blip r:embed="rId5">
            <a:alphaModFix/>
          </a:blip>
          <a:srcRect b="0" l="0" r="0" t="0"/>
          <a:stretch/>
        </p:blipFill>
        <p:spPr>
          <a:xfrm>
            <a:off x="7765931" y="160163"/>
            <a:ext cx="1378069" cy="3514480"/>
          </a:xfrm>
          <a:prstGeom prst="rect">
            <a:avLst/>
          </a:prstGeom>
          <a:noFill/>
          <a:ln>
            <a:noFill/>
          </a:ln>
          <a:effectLst>
            <a:outerShdw blurRad="57150" rotWithShape="0" algn="bl" dir="5400000" dist="19050">
              <a:schemeClr val="accent4">
                <a:alpha val="32940"/>
              </a:schemeClr>
            </a:outerShdw>
          </a:effectLst>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7">
  <p:cSld name="Blank-Slide-Building-2_1">
    <p:spTree>
      <p:nvGrpSpPr>
        <p:cNvPr id="526" name="Shape 526"/>
        <p:cNvGrpSpPr/>
        <p:nvPr/>
      </p:nvGrpSpPr>
      <p:grpSpPr>
        <a:xfrm>
          <a:off x="0" y="0"/>
          <a:ext cx="0" cy="0"/>
          <a:chOff x="0" y="0"/>
          <a:chExt cx="0" cy="0"/>
        </a:xfrm>
      </p:grpSpPr>
      <p:sp>
        <p:nvSpPr>
          <p:cNvPr id="527" name="Google Shape;527;p58"/>
          <p:cNvSpPr txBox="1"/>
          <p:nvPr>
            <p:ph idx="1" type="body"/>
          </p:nvPr>
        </p:nvSpPr>
        <p:spPr>
          <a:xfrm>
            <a:off x="6865025" y="354320"/>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8" name="Google Shape;528;p58"/>
          <p:cNvSpPr txBox="1"/>
          <p:nvPr>
            <p:ph idx="2" type="body"/>
          </p:nvPr>
        </p:nvSpPr>
        <p:spPr>
          <a:xfrm>
            <a:off x="206881" y="3407271"/>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9" name="Google Shape;529;p58"/>
          <p:cNvSpPr txBox="1"/>
          <p:nvPr>
            <p:ph idx="3" type="body"/>
          </p:nvPr>
        </p:nvSpPr>
        <p:spPr>
          <a:xfrm>
            <a:off x="5774317" y="2549150"/>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0" name="Google Shape;530;p58"/>
          <p:cNvSpPr txBox="1"/>
          <p:nvPr>
            <p:ph idx="4" type="body"/>
          </p:nvPr>
        </p:nvSpPr>
        <p:spPr>
          <a:xfrm>
            <a:off x="6865025" y="704867"/>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1" name="Google Shape;531;p58"/>
          <p:cNvSpPr txBox="1"/>
          <p:nvPr>
            <p:ph idx="5" type="body"/>
          </p:nvPr>
        </p:nvSpPr>
        <p:spPr>
          <a:xfrm>
            <a:off x="5774317" y="2907826"/>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2" name="Google Shape;532;p58"/>
          <p:cNvSpPr txBox="1"/>
          <p:nvPr>
            <p:ph idx="6" type="body"/>
          </p:nvPr>
        </p:nvSpPr>
        <p:spPr>
          <a:xfrm>
            <a:off x="206881" y="3767197"/>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3" name="Google Shape;533;p58"/>
          <p:cNvSpPr txBox="1"/>
          <p:nvPr>
            <p:ph idx="7" type="body"/>
          </p:nvPr>
        </p:nvSpPr>
        <p:spPr>
          <a:xfrm>
            <a:off x="323744" y="368305"/>
            <a:ext cx="4359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AC2423"/>
              </a:buClr>
              <a:buSzPts val="4500"/>
              <a:buNone/>
              <a:defRPr b="1" sz="4500">
                <a:solidFill>
                  <a:srgbClr val="AC2423"/>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4" name="Google Shape;534;p58"/>
          <p:cNvSpPr txBox="1"/>
          <p:nvPr>
            <p:ph idx="8" type="body"/>
          </p:nvPr>
        </p:nvSpPr>
        <p:spPr>
          <a:xfrm>
            <a:off x="746189" y="1984309"/>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5" name="Google Shape;535;p58"/>
          <p:cNvSpPr txBox="1"/>
          <p:nvPr>
            <p:ph idx="9" type="body"/>
          </p:nvPr>
        </p:nvSpPr>
        <p:spPr>
          <a:xfrm>
            <a:off x="746189" y="2344235"/>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6" name="Google Shape;536;p58"/>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pic>
        <p:nvPicPr>
          <p:cNvPr id="537" name="Google Shape;537;p58"/>
          <p:cNvPicPr preferRelativeResize="0"/>
          <p:nvPr/>
        </p:nvPicPr>
        <p:blipFill rotWithShape="1">
          <a:blip r:embed="rId3">
            <a:alphaModFix/>
          </a:blip>
          <a:srcRect b="0" l="0" r="0" t="0"/>
          <a:stretch/>
        </p:blipFill>
        <p:spPr>
          <a:xfrm>
            <a:off x="4779647" y="0"/>
            <a:ext cx="1809750" cy="2105024"/>
          </a:xfrm>
          <a:prstGeom prst="rect">
            <a:avLst/>
          </a:prstGeom>
          <a:noFill/>
          <a:ln>
            <a:noFill/>
          </a:ln>
        </p:spPr>
      </p:pic>
      <p:pic>
        <p:nvPicPr>
          <p:cNvPr id="538" name="Google Shape;538;p58"/>
          <p:cNvPicPr preferRelativeResize="0"/>
          <p:nvPr/>
        </p:nvPicPr>
        <p:blipFill rotWithShape="1">
          <a:blip r:embed="rId4">
            <a:alphaModFix/>
          </a:blip>
          <a:srcRect b="0" l="0" r="0" t="0"/>
          <a:stretch/>
        </p:blipFill>
        <p:spPr>
          <a:xfrm>
            <a:off x="3361367" y="2066326"/>
            <a:ext cx="2228850" cy="2676525"/>
          </a:xfrm>
          <a:prstGeom prst="rect">
            <a:avLst/>
          </a:prstGeom>
          <a:noFill/>
          <a:ln>
            <a:noFill/>
          </a:ln>
        </p:spPr>
      </p:pic>
      <p:sp>
        <p:nvSpPr>
          <p:cNvPr id="539" name="Google Shape;539;p58"/>
          <p:cNvSpPr txBox="1"/>
          <p:nvPr>
            <p:ph idx="12" type="sldNum"/>
          </p:nvPr>
        </p:nvSpPr>
        <p:spPr>
          <a:xfrm>
            <a:off x="8529090"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540" name="Google Shape;540;p5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41" name="Google Shape;541;p5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542" name="Google Shape;542;p5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8">
  <p:cSld name="Blank-Slide-Water-2_2">
    <p:spTree>
      <p:nvGrpSpPr>
        <p:cNvPr id="543" name="Shape 543"/>
        <p:cNvGrpSpPr/>
        <p:nvPr/>
      </p:nvGrpSpPr>
      <p:grpSpPr>
        <a:xfrm>
          <a:off x="0" y="0"/>
          <a:ext cx="0" cy="0"/>
          <a:chOff x="0" y="0"/>
          <a:chExt cx="0" cy="0"/>
        </a:xfrm>
      </p:grpSpPr>
      <p:sp>
        <p:nvSpPr>
          <p:cNvPr id="544" name="Google Shape;544;p59"/>
          <p:cNvSpPr txBox="1"/>
          <p:nvPr>
            <p:ph idx="1" type="body"/>
          </p:nvPr>
        </p:nvSpPr>
        <p:spPr>
          <a:xfrm>
            <a:off x="207884" y="341412"/>
            <a:ext cx="31356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BC877"/>
              </a:buClr>
              <a:buSzPts val="4500"/>
              <a:buNone/>
              <a:defRPr b="1" sz="4500">
                <a:solidFill>
                  <a:srgbClr val="FBC877"/>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5" name="Google Shape;545;p59"/>
          <p:cNvSpPr txBox="1"/>
          <p:nvPr>
            <p:ph idx="2" type="body"/>
          </p:nvPr>
        </p:nvSpPr>
        <p:spPr>
          <a:xfrm>
            <a:off x="207884" y="1110871"/>
            <a:ext cx="4084500" cy="3822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292B2E"/>
              </a:buClr>
              <a:buSzPts val="1400"/>
              <a:buChar char="•"/>
              <a:defRPr sz="1400">
                <a:solidFill>
                  <a:srgbClr val="292B2E"/>
                </a:solidFill>
              </a:defRPr>
            </a:lvl1pPr>
            <a:lvl2pPr indent="-317500" lvl="1" marL="914400" rtl="0" algn="l">
              <a:lnSpc>
                <a:spcPct val="90000"/>
              </a:lnSpc>
              <a:spcBef>
                <a:spcPts val="400"/>
              </a:spcBef>
              <a:spcAft>
                <a:spcPts val="0"/>
              </a:spcAft>
              <a:buClr>
                <a:srgbClr val="292B2E"/>
              </a:buClr>
              <a:buSzPts val="1400"/>
              <a:buChar char="•"/>
              <a:defRPr sz="1400">
                <a:solidFill>
                  <a:srgbClr val="292B2E"/>
                </a:solidFill>
              </a:defRPr>
            </a:lvl2pPr>
            <a:lvl3pPr indent="-317500" lvl="2" marL="1371600" rtl="0" algn="l">
              <a:lnSpc>
                <a:spcPct val="90000"/>
              </a:lnSpc>
              <a:spcBef>
                <a:spcPts val="400"/>
              </a:spcBef>
              <a:spcAft>
                <a:spcPts val="0"/>
              </a:spcAft>
              <a:buClr>
                <a:srgbClr val="292B2E"/>
              </a:buClr>
              <a:buSzPts val="1400"/>
              <a:buChar char="•"/>
              <a:defRPr sz="1400">
                <a:solidFill>
                  <a:srgbClr val="292B2E"/>
                </a:solidFill>
              </a:defRPr>
            </a:lvl3pPr>
            <a:lvl4pPr indent="-317500" lvl="3" marL="1828800" rtl="0" algn="l">
              <a:lnSpc>
                <a:spcPct val="90000"/>
              </a:lnSpc>
              <a:spcBef>
                <a:spcPts val="400"/>
              </a:spcBef>
              <a:spcAft>
                <a:spcPts val="0"/>
              </a:spcAft>
              <a:buClr>
                <a:srgbClr val="292B2E"/>
              </a:buClr>
              <a:buSzPts val="1400"/>
              <a:buChar char="•"/>
              <a:defRPr sz="1400">
                <a:solidFill>
                  <a:srgbClr val="292B2E"/>
                </a:solidFill>
              </a:defRPr>
            </a:lvl4pPr>
            <a:lvl5pPr indent="-317500" lvl="4" marL="2286000" rtl="0" algn="l">
              <a:lnSpc>
                <a:spcPct val="90000"/>
              </a:lnSpc>
              <a:spcBef>
                <a:spcPts val="400"/>
              </a:spcBef>
              <a:spcAft>
                <a:spcPts val="0"/>
              </a:spcAft>
              <a:buClr>
                <a:srgbClr val="292B2E"/>
              </a:buClr>
              <a:buSzPts val="1400"/>
              <a:buChar char="•"/>
              <a:defRPr sz="1400">
                <a:solidFill>
                  <a:srgbClr val="292B2E"/>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46" name="Google Shape;546;p59"/>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sp>
        <p:nvSpPr>
          <p:cNvPr id="547" name="Google Shape;547;p5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5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49" name="Google Shape;549;p5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550" name="Google Shape;550;p5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551" name="Google Shape;551;p59"/>
          <p:cNvPicPr preferRelativeResize="0"/>
          <p:nvPr/>
        </p:nvPicPr>
        <p:blipFill rotWithShape="1">
          <a:blip r:embed="rId4">
            <a:alphaModFix/>
          </a:blip>
          <a:srcRect b="0" l="0" r="0" t="0"/>
          <a:stretch/>
        </p:blipFill>
        <p:spPr>
          <a:xfrm>
            <a:off x="5410200" y="0"/>
            <a:ext cx="3733800" cy="365759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9">
  <p:cSld name="Blank-Slide-Road-3_1">
    <p:spTree>
      <p:nvGrpSpPr>
        <p:cNvPr id="552" name="Shape 552"/>
        <p:cNvGrpSpPr/>
        <p:nvPr/>
      </p:nvGrpSpPr>
      <p:grpSpPr>
        <a:xfrm>
          <a:off x="0" y="0"/>
          <a:ext cx="0" cy="0"/>
          <a:chOff x="0" y="0"/>
          <a:chExt cx="0" cy="0"/>
        </a:xfrm>
      </p:grpSpPr>
      <p:pic>
        <p:nvPicPr>
          <p:cNvPr id="553" name="Google Shape;553;p60"/>
          <p:cNvPicPr preferRelativeResize="0"/>
          <p:nvPr/>
        </p:nvPicPr>
        <p:blipFill rotWithShape="1">
          <a:blip r:embed="rId2">
            <a:alphaModFix amt="22000"/>
          </a:blip>
          <a:srcRect b="0" l="0" r="0" t="0"/>
          <a:stretch/>
        </p:blipFill>
        <p:spPr>
          <a:xfrm>
            <a:off x="2873828" y="304800"/>
            <a:ext cx="3371850" cy="4533899"/>
          </a:xfrm>
          <a:prstGeom prst="rect">
            <a:avLst/>
          </a:prstGeom>
          <a:noFill/>
          <a:ln>
            <a:noFill/>
          </a:ln>
        </p:spPr>
      </p:pic>
      <p:sp>
        <p:nvSpPr>
          <p:cNvPr id="554" name="Google Shape;554;p60"/>
          <p:cNvSpPr txBox="1"/>
          <p:nvPr>
            <p:ph idx="1" type="body"/>
          </p:nvPr>
        </p:nvSpPr>
        <p:spPr>
          <a:xfrm>
            <a:off x="342138" y="394216"/>
            <a:ext cx="18669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4500"/>
              <a:buNone/>
              <a:defRPr b="1" sz="4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5" name="Google Shape;555;p60"/>
          <p:cNvSpPr txBox="1"/>
          <p:nvPr>
            <p:ph idx="2" type="body"/>
          </p:nvPr>
        </p:nvSpPr>
        <p:spPr>
          <a:xfrm>
            <a:off x="4940378" y="300038"/>
            <a:ext cx="29751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6" name="Google Shape;556;p60"/>
          <p:cNvSpPr txBox="1"/>
          <p:nvPr>
            <p:ph idx="3" type="body"/>
          </p:nvPr>
        </p:nvSpPr>
        <p:spPr>
          <a:xfrm>
            <a:off x="1057728" y="3765947"/>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7" name="Google Shape;557;p60"/>
          <p:cNvSpPr txBox="1"/>
          <p:nvPr>
            <p:ph idx="4" type="body"/>
          </p:nvPr>
        </p:nvSpPr>
        <p:spPr>
          <a:xfrm>
            <a:off x="6377940" y="2827317"/>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8" name="Google Shape;558;p60"/>
          <p:cNvSpPr txBox="1"/>
          <p:nvPr>
            <p:ph idx="5" type="body"/>
          </p:nvPr>
        </p:nvSpPr>
        <p:spPr>
          <a:xfrm>
            <a:off x="4940378" y="658714"/>
            <a:ext cx="29751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9" name="Google Shape;559;p60"/>
          <p:cNvSpPr txBox="1"/>
          <p:nvPr>
            <p:ph idx="6" type="body"/>
          </p:nvPr>
        </p:nvSpPr>
        <p:spPr>
          <a:xfrm>
            <a:off x="6377940" y="3185993"/>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60" name="Google Shape;560;p60"/>
          <p:cNvSpPr txBox="1"/>
          <p:nvPr>
            <p:ph idx="7" type="body"/>
          </p:nvPr>
        </p:nvSpPr>
        <p:spPr>
          <a:xfrm>
            <a:off x="1057728" y="4125873"/>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61" name="Google Shape;561;p6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666666"/>
                </a:solidFill>
              </a:defRPr>
            </a:lvl1pPr>
            <a:lvl2pPr lvl="1" rtl="0">
              <a:buNone/>
              <a:defRPr sz="1000">
                <a:solidFill>
                  <a:srgbClr val="666666"/>
                </a:solidFill>
              </a:defRPr>
            </a:lvl2pPr>
            <a:lvl3pPr lvl="2" rtl="0">
              <a:buNone/>
              <a:defRPr sz="1000">
                <a:solidFill>
                  <a:srgbClr val="666666"/>
                </a:solidFill>
              </a:defRPr>
            </a:lvl3pPr>
            <a:lvl4pPr lvl="3" rtl="0">
              <a:buNone/>
              <a:defRPr sz="1000">
                <a:solidFill>
                  <a:srgbClr val="666666"/>
                </a:solidFill>
              </a:defRPr>
            </a:lvl4pPr>
            <a:lvl5pPr lvl="4" rtl="0">
              <a:buNone/>
              <a:defRPr sz="1000">
                <a:solidFill>
                  <a:srgbClr val="666666"/>
                </a:solidFill>
              </a:defRPr>
            </a:lvl5pPr>
            <a:lvl6pPr lvl="5" rtl="0">
              <a:buNone/>
              <a:defRPr sz="1000">
                <a:solidFill>
                  <a:srgbClr val="666666"/>
                </a:solidFill>
              </a:defRPr>
            </a:lvl6pPr>
            <a:lvl7pPr lvl="6" rtl="0">
              <a:buNone/>
              <a:defRPr sz="1000">
                <a:solidFill>
                  <a:srgbClr val="666666"/>
                </a:solidFill>
              </a:defRPr>
            </a:lvl7pPr>
            <a:lvl8pPr lvl="7" rtl="0">
              <a:buNone/>
              <a:defRPr sz="1000">
                <a:solidFill>
                  <a:srgbClr val="666666"/>
                </a:solidFill>
              </a:defRPr>
            </a:lvl8pPr>
            <a:lvl9pPr lvl="8" rtl="0">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
        <p:nvSpPr>
          <p:cNvPr id="562" name="Google Shape;562;p6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63" name="Google Shape;563;p6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564" name="Google Shape;564;p6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0">
  <p:cSld name="Blank-Slide-Water-2_1_1">
    <p:bg>
      <p:bgPr>
        <a:solidFill>
          <a:srgbClr val="E9E9E9"/>
        </a:solidFill>
      </p:bgPr>
    </p:bg>
    <p:spTree>
      <p:nvGrpSpPr>
        <p:cNvPr id="565" name="Shape 565"/>
        <p:cNvGrpSpPr/>
        <p:nvPr/>
      </p:nvGrpSpPr>
      <p:grpSpPr>
        <a:xfrm>
          <a:off x="0" y="0"/>
          <a:ext cx="0" cy="0"/>
          <a:chOff x="0" y="0"/>
          <a:chExt cx="0" cy="0"/>
        </a:xfrm>
      </p:grpSpPr>
      <p:pic>
        <p:nvPicPr>
          <p:cNvPr id="566" name="Google Shape;566;p61"/>
          <p:cNvPicPr preferRelativeResize="0"/>
          <p:nvPr/>
        </p:nvPicPr>
        <p:blipFill rotWithShape="1">
          <a:blip r:embed="rId2">
            <a:alphaModFix/>
          </a:blip>
          <a:srcRect b="0" l="-2284" r="15749" t="0"/>
          <a:stretch/>
        </p:blipFill>
        <p:spPr>
          <a:xfrm>
            <a:off x="4278975" y="0"/>
            <a:ext cx="4867181" cy="5143500"/>
          </a:xfrm>
          <a:prstGeom prst="rect">
            <a:avLst/>
          </a:prstGeom>
          <a:noFill/>
          <a:ln>
            <a:noFill/>
          </a:ln>
        </p:spPr>
      </p:pic>
      <p:sp>
        <p:nvSpPr>
          <p:cNvPr id="567" name="Google Shape;567;p61"/>
          <p:cNvSpPr txBox="1"/>
          <p:nvPr>
            <p:ph idx="1" type="body"/>
          </p:nvPr>
        </p:nvSpPr>
        <p:spPr>
          <a:xfrm>
            <a:off x="229031" y="1787681"/>
            <a:ext cx="4286700" cy="3224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sz="1400"/>
            </a:lvl2pPr>
            <a:lvl3pPr indent="-317500" lvl="2" marL="1371600" rtl="0" algn="l">
              <a:lnSpc>
                <a:spcPct val="90000"/>
              </a:lnSpc>
              <a:spcBef>
                <a:spcPts val="400"/>
              </a:spcBef>
              <a:spcAft>
                <a:spcPts val="0"/>
              </a:spcAft>
              <a:buClr>
                <a:srgbClr val="3A3838"/>
              </a:buClr>
              <a:buSzPts val="1400"/>
              <a:buChar char="•"/>
              <a:defRPr sz="1400"/>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68" name="Google Shape;568;p61"/>
          <p:cNvCxnSpPr/>
          <p:nvPr/>
        </p:nvCxnSpPr>
        <p:spPr>
          <a:xfrm>
            <a:off x="314325" y="342900"/>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569" name="Google Shape;569;p61"/>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570" name="Google Shape;570;p61"/>
          <p:cNvSpPr txBox="1"/>
          <p:nvPr/>
        </p:nvSpPr>
        <p:spPr>
          <a:xfrm>
            <a:off x="8597378" y="4749757"/>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757070"/>
                </a:solidFill>
                <a:latin typeface="Barlow Condensed"/>
                <a:ea typeface="Barlow Condensed"/>
                <a:cs typeface="Barlow Condensed"/>
                <a:sym typeface="Barlow Condensed"/>
              </a:rPr>
              <a:t>‹#›</a:t>
            </a:fld>
            <a:endParaRPr sz="1000">
              <a:solidFill>
                <a:srgbClr val="757070"/>
              </a:solidFill>
              <a:latin typeface="Barlow Condensed"/>
              <a:ea typeface="Barlow Condensed"/>
              <a:cs typeface="Barlow Condensed"/>
              <a:sym typeface="Barlow Condensed"/>
            </a:endParaRPr>
          </a:p>
        </p:txBody>
      </p:sp>
      <p:pic>
        <p:nvPicPr>
          <p:cNvPr id="571" name="Google Shape;571;p61"/>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572" name="Google Shape;572;p6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73" name="Google Shape;573;p6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574" name="Google Shape;574;p6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1">
  <p:cSld name="Blank-Slide-4_1">
    <p:spTree>
      <p:nvGrpSpPr>
        <p:cNvPr id="575" name="Shape 575"/>
        <p:cNvGrpSpPr/>
        <p:nvPr/>
      </p:nvGrpSpPr>
      <p:grpSpPr>
        <a:xfrm>
          <a:off x="0" y="0"/>
          <a:ext cx="0" cy="0"/>
          <a:chOff x="0" y="0"/>
          <a:chExt cx="0" cy="0"/>
        </a:xfrm>
      </p:grpSpPr>
      <p:pic>
        <p:nvPicPr>
          <p:cNvPr id="576" name="Google Shape;576;p62"/>
          <p:cNvPicPr preferRelativeResize="0"/>
          <p:nvPr/>
        </p:nvPicPr>
        <p:blipFill rotWithShape="1">
          <a:blip r:embed="rId2">
            <a:alphaModFix/>
          </a:blip>
          <a:srcRect b="0" l="0" r="0" t="0"/>
          <a:stretch/>
        </p:blipFill>
        <p:spPr>
          <a:xfrm>
            <a:off x="4380" y="0"/>
            <a:ext cx="9134856" cy="5143500"/>
          </a:xfrm>
          <a:prstGeom prst="rect">
            <a:avLst/>
          </a:prstGeom>
          <a:noFill/>
          <a:ln>
            <a:noFill/>
          </a:ln>
        </p:spPr>
      </p:pic>
      <p:cxnSp>
        <p:nvCxnSpPr>
          <p:cNvPr id="577" name="Google Shape;577;p62"/>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578" name="Google Shape;578;p62"/>
          <p:cNvSpPr txBox="1"/>
          <p:nvPr>
            <p:ph idx="1" type="body"/>
          </p:nvPr>
        </p:nvSpPr>
        <p:spPr>
          <a:xfrm>
            <a:off x="4572000" y="1285880"/>
            <a:ext cx="4219800" cy="3233400"/>
          </a:xfrm>
          <a:prstGeom prst="rect">
            <a:avLst/>
          </a:prstGeom>
          <a:noFill/>
          <a:ln>
            <a:noFill/>
          </a:ln>
        </p:spPr>
        <p:txBody>
          <a:bodyPr anchorCtr="0" anchor="t" bIns="34275" lIns="68575" spcFirstLastPara="1" rIns="68575" wrap="square" tIns="34275">
            <a:noAutofit/>
          </a:bodyPr>
          <a:lstStyle>
            <a:lvl1pPr indent="-317500" lvl="0" marL="457200" marR="0" rtl="0" algn="just">
              <a:lnSpc>
                <a:spcPct val="90000"/>
              </a:lnSpc>
              <a:spcBef>
                <a:spcPts val="800"/>
              </a:spcBef>
              <a:spcAft>
                <a:spcPts val="0"/>
              </a:spcAft>
              <a:buClr>
                <a:srgbClr val="FFFFFF"/>
              </a:buClr>
              <a:buSzPts val="1400"/>
              <a:buChar char="•"/>
              <a:defRPr sz="1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579" name="Google Shape;579;p62"/>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400"/>
              <a:buNone/>
              <a:defRPr i="0" sz="1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580" name="Google Shape;580;p62"/>
          <p:cNvPicPr preferRelativeResize="0"/>
          <p:nvPr/>
        </p:nvPicPr>
        <p:blipFill rotWithShape="1">
          <a:blip r:embed="rId3">
            <a:alphaModFix/>
          </a:blip>
          <a:srcRect b="0" l="0" r="0" t="0"/>
          <a:stretch/>
        </p:blipFill>
        <p:spPr>
          <a:xfrm>
            <a:off x="504867" y="2940059"/>
            <a:ext cx="488806" cy="276408"/>
          </a:xfrm>
          <a:prstGeom prst="rect">
            <a:avLst/>
          </a:prstGeom>
          <a:noFill/>
          <a:ln>
            <a:noFill/>
          </a:ln>
        </p:spPr>
      </p:pic>
      <p:sp>
        <p:nvSpPr>
          <p:cNvPr id="581" name="Google Shape;581;p62"/>
          <p:cNvSpPr txBox="1"/>
          <p:nvPr>
            <p:ph idx="3"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200"/>
              <a:buNone/>
              <a:defRPr sz="12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582" name="Google Shape;582;p62"/>
          <p:cNvSpPr txBox="1"/>
          <p:nvPr>
            <p:ph idx="4"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FFFFFF"/>
              </a:buClr>
              <a:buSzPts val="3600"/>
              <a:buNone/>
              <a:defRPr b="1" sz="3600">
                <a:solidFill>
                  <a:srgbClr val="FFFFFF"/>
                </a:solidFill>
              </a:defRPr>
            </a:lvl1pPr>
            <a:lvl2pPr indent="-317500" lvl="1" marL="914400" rtl="0">
              <a:lnSpc>
                <a:spcPct val="90000"/>
              </a:lnSpc>
              <a:spcBef>
                <a:spcPts val="400"/>
              </a:spcBef>
              <a:spcAft>
                <a:spcPts val="0"/>
              </a:spcAft>
              <a:buClr>
                <a:srgbClr val="FFFFFF"/>
              </a:buClr>
              <a:buSzPts val="1400"/>
              <a:buChar char="•"/>
              <a:defRPr>
                <a:solidFill>
                  <a:srgbClr val="FFFFFF"/>
                </a:solidFill>
              </a:defRPr>
            </a:lvl2pPr>
            <a:lvl3pPr indent="-317500" lvl="2" marL="1371600" rtl="0">
              <a:lnSpc>
                <a:spcPct val="90000"/>
              </a:lnSpc>
              <a:spcBef>
                <a:spcPts val="400"/>
              </a:spcBef>
              <a:spcAft>
                <a:spcPts val="0"/>
              </a:spcAft>
              <a:buClr>
                <a:srgbClr val="FFFFFF"/>
              </a:buClr>
              <a:buSzPts val="1400"/>
              <a:buChar char="•"/>
              <a:defRPr>
                <a:solidFill>
                  <a:srgbClr val="FFFFFF"/>
                </a:solidFill>
              </a:defRPr>
            </a:lvl3pPr>
            <a:lvl4pPr indent="-317500" lvl="3" marL="1828800" rtl="0">
              <a:lnSpc>
                <a:spcPct val="90000"/>
              </a:lnSpc>
              <a:spcBef>
                <a:spcPts val="400"/>
              </a:spcBef>
              <a:spcAft>
                <a:spcPts val="0"/>
              </a:spcAft>
              <a:buClr>
                <a:srgbClr val="FFFFFF"/>
              </a:buClr>
              <a:buSzPts val="1400"/>
              <a:buChar char="•"/>
              <a:defRPr>
                <a:solidFill>
                  <a:srgbClr val="FFFFFF"/>
                </a:solidFill>
              </a:defRPr>
            </a:lvl4pPr>
            <a:lvl5pPr indent="-317500" lvl="4" marL="2286000" rtl="0">
              <a:lnSpc>
                <a:spcPct val="90000"/>
              </a:lnSpc>
              <a:spcBef>
                <a:spcPts val="400"/>
              </a:spcBef>
              <a:spcAft>
                <a:spcPts val="0"/>
              </a:spcAft>
              <a:buClr>
                <a:srgbClr val="FFFFFF"/>
              </a:buClr>
              <a:buSzPts val="1400"/>
              <a:buChar char="•"/>
              <a:defRPr>
                <a:solidFill>
                  <a:srgbClr val="FFFFFF"/>
                </a:solidFill>
              </a:defRPr>
            </a:lvl5pPr>
            <a:lvl6pPr indent="-317500" lvl="5" marL="2743200" rtl="0">
              <a:lnSpc>
                <a:spcPct val="90000"/>
              </a:lnSpc>
              <a:spcBef>
                <a:spcPts val="400"/>
              </a:spcBef>
              <a:spcAft>
                <a:spcPts val="0"/>
              </a:spcAft>
              <a:buClr>
                <a:srgbClr val="FFFFFF"/>
              </a:buClr>
              <a:buSzPts val="1400"/>
              <a:buChar char="•"/>
              <a:defRPr>
                <a:solidFill>
                  <a:srgbClr val="FFFFFF"/>
                </a:solidFill>
              </a:defRPr>
            </a:lvl6pPr>
            <a:lvl7pPr indent="-317500" lvl="6" marL="3200400" rtl="0">
              <a:lnSpc>
                <a:spcPct val="90000"/>
              </a:lnSpc>
              <a:spcBef>
                <a:spcPts val="400"/>
              </a:spcBef>
              <a:spcAft>
                <a:spcPts val="0"/>
              </a:spcAft>
              <a:buClr>
                <a:srgbClr val="FFFFFF"/>
              </a:buClr>
              <a:buSzPts val="1400"/>
              <a:buChar char="•"/>
              <a:defRPr>
                <a:solidFill>
                  <a:srgbClr val="FFFFFF"/>
                </a:solidFill>
              </a:defRPr>
            </a:lvl7pPr>
            <a:lvl8pPr indent="-317500" lvl="7" marL="3657600" rtl="0">
              <a:lnSpc>
                <a:spcPct val="90000"/>
              </a:lnSpc>
              <a:spcBef>
                <a:spcPts val="400"/>
              </a:spcBef>
              <a:spcAft>
                <a:spcPts val="0"/>
              </a:spcAft>
              <a:buClr>
                <a:srgbClr val="FFFFFF"/>
              </a:buClr>
              <a:buSzPts val="1400"/>
              <a:buChar char="•"/>
              <a:defRPr>
                <a:solidFill>
                  <a:srgbClr val="FFFFFF"/>
                </a:solidFill>
              </a:defRPr>
            </a:lvl8pPr>
            <a:lvl9pPr indent="-317500" lvl="8" marL="4114800" rtl="0">
              <a:lnSpc>
                <a:spcPct val="90000"/>
              </a:lnSpc>
              <a:spcBef>
                <a:spcPts val="400"/>
              </a:spcBef>
              <a:spcAft>
                <a:spcPts val="0"/>
              </a:spcAft>
              <a:buClr>
                <a:srgbClr val="FFFFFF"/>
              </a:buClr>
              <a:buSzPts val="1400"/>
              <a:buChar char="•"/>
              <a:defRPr>
                <a:solidFill>
                  <a:srgbClr val="FFFFFF"/>
                </a:solidFill>
              </a:defRPr>
            </a:lvl9pPr>
          </a:lstStyle>
          <a:p/>
        </p:txBody>
      </p:sp>
      <p:sp>
        <p:nvSpPr>
          <p:cNvPr id="583" name="Google Shape;583;p6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6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85" name="Google Shape;585;p6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586" name="Google Shape;586;p6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2">
  <p:cSld name="Blank-Slide_1_1">
    <p:spTree>
      <p:nvGrpSpPr>
        <p:cNvPr id="587" name="Shape 587"/>
        <p:cNvGrpSpPr/>
        <p:nvPr/>
      </p:nvGrpSpPr>
      <p:grpSpPr>
        <a:xfrm>
          <a:off x="0" y="0"/>
          <a:ext cx="0" cy="0"/>
          <a:chOff x="0" y="0"/>
          <a:chExt cx="0" cy="0"/>
        </a:xfrm>
      </p:grpSpPr>
      <p:pic>
        <p:nvPicPr>
          <p:cNvPr id="588" name="Google Shape;588;p63"/>
          <p:cNvPicPr preferRelativeResize="0"/>
          <p:nvPr/>
        </p:nvPicPr>
        <p:blipFill rotWithShape="1">
          <a:blip r:embed="rId2">
            <a:alphaModFix/>
          </a:blip>
          <a:srcRect b="0" l="0" r="0" t="0"/>
          <a:stretch/>
        </p:blipFill>
        <p:spPr>
          <a:xfrm>
            <a:off x="0" y="0"/>
            <a:ext cx="9144000" cy="5143501"/>
          </a:xfrm>
          <a:prstGeom prst="rect">
            <a:avLst/>
          </a:prstGeom>
          <a:noFill/>
          <a:ln>
            <a:noFill/>
          </a:ln>
        </p:spPr>
      </p:pic>
      <p:sp>
        <p:nvSpPr>
          <p:cNvPr id="589" name="Google Shape;589;p63"/>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3600"/>
              <a:buNone/>
              <a:defRPr b="1" sz="36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590" name="Google Shape;590;p63"/>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sz="12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591" name="Google Shape;591;p63"/>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592" name="Google Shape;592;p63"/>
          <p:cNvPicPr preferRelativeResize="0"/>
          <p:nvPr/>
        </p:nvPicPr>
        <p:blipFill rotWithShape="1">
          <a:blip r:embed="rId3">
            <a:alphaModFix/>
          </a:blip>
          <a:srcRect b="0" l="0" r="0" t="0"/>
          <a:stretch/>
        </p:blipFill>
        <p:spPr>
          <a:xfrm>
            <a:off x="4327597" y="1255767"/>
            <a:ext cx="488806" cy="276408"/>
          </a:xfrm>
          <a:prstGeom prst="rect">
            <a:avLst/>
          </a:prstGeom>
          <a:noFill/>
          <a:ln>
            <a:noFill/>
          </a:ln>
        </p:spPr>
      </p:pic>
      <p:sp>
        <p:nvSpPr>
          <p:cNvPr id="593" name="Google Shape;593;p6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94" name="Google Shape;594;p6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95" name="Google Shape;595;p6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596" name="Google Shape;596;p6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3">
  <p:cSld name="Blank-Slide-7">
    <p:bg>
      <p:bgPr>
        <a:solidFill>
          <a:schemeClr val="accent5">
            <a:alpha val="94900"/>
          </a:schemeClr>
        </a:solidFill>
      </p:bgPr>
    </p:bg>
    <p:spTree>
      <p:nvGrpSpPr>
        <p:cNvPr id="597" name="Shape 597"/>
        <p:cNvGrpSpPr/>
        <p:nvPr/>
      </p:nvGrpSpPr>
      <p:grpSpPr>
        <a:xfrm>
          <a:off x="0" y="0"/>
          <a:ext cx="0" cy="0"/>
          <a:chOff x="0" y="0"/>
          <a:chExt cx="0" cy="0"/>
        </a:xfrm>
      </p:grpSpPr>
      <p:pic>
        <p:nvPicPr>
          <p:cNvPr id="598" name="Google Shape;598;p64"/>
          <p:cNvPicPr preferRelativeResize="0"/>
          <p:nvPr/>
        </p:nvPicPr>
        <p:blipFill>
          <a:blip r:embed="rId2">
            <a:alphaModFix/>
          </a:blip>
          <a:stretch>
            <a:fillRect/>
          </a:stretch>
        </p:blipFill>
        <p:spPr>
          <a:xfrm>
            <a:off x="0" y="0"/>
            <a:ext cx="9153144" cy="5143500"/>
          </a:xfrm>
          <a:prstGeom prst="rect">
            <a:avLst/>
          </a:prstGeom>
          <a:noFill/>
          <a:ln>
            <a:noFill/>
          </a:ln>
        </p:spPr>
      </p:pic>
      <p:sp>
        <p:nvSpPr>
          <p:cNvPr id="599" name="Google Shape;599;p64"/>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400"/>
              <a:buNone/>
              <a:defRPr sz="2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00" name="Google Shape;600;p64"/>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900"/>
              <a:buNone/>
              <a:defRPr i="0" sz="9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601" name="Google Shape;601;p64"/>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602" name="Google Shape;602;p6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03" name="Google Shape;603;p6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04" name="Google Shape;604;p6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05" name="Google Shape;605;p6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4">
  <p:cSld name="Blank-Slide-8">
    <p:spTree>
      <p:nvGrpSpPr>
        <p:cNvPr id="606" name="Shape 606"/>
        <p:cNvGrpSpPr/>
        <p:nvPr/>
      </p:nvGrpSpPr>
      <p:grpSpPr>
        <a:xfrm>
          <a:off x="0" y="0"/>
          <a:ext cx="0" cy="0"/>
          <a:chOff x="0" y="0"/>
          <a:chExt cx="0" cy="0"/>
        </a:xfrm>
      </p:grpSpPr>
      <p:pic>
        <p:nvPicPr>
          <p:cNvPr id="607" name="Google Shape;607;p65"/>
          <p:cNvPicPr preferRelativeResize="0"/>
          <p:nvPr/>
        </p:nvPicPr>
        <p:blipFill rotWithShape="1">
          <a:blip r:embed="rId2">
            <a:alphaModFix/>
          </a:blip>
          <a:srcRect b="28453" l="7229" r="7220" t="0"/>
          <a:stretch/>
        </p:blipFill>
        <p:spPr>
          <a:xfrm>
            <a:off x="0" y="-23662"/>
            <a:ext cx="9144001" cy="5167258"/>
          </a:xfrm>
          <a:prstGeom prst="rect">
            <a:avLst/>
          </a:prstGeom>
          <a:noFill/>
          <a:ln>
            <a:noFill/>
          </a:ln>
        </p:spPr>
      </p:pic>
      <p:sp>
        <p:nvSpPr>
          <p:cNvPr id="608" name="Google Shape;608;p65"/>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400"/>
              <a:buNone/>
              <a:defRPr sz="2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09" name="Google Shape;609;p65"/>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900"/>
              <a:buNone/>
              <a:defRPr i="0" sz="9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610" name="Google Shape;610;p65"/>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611" name="Google Shape;611;p6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12" name="Google Shape;612;p6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13" name="Google Shape;613;p6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14" name="Google Shape;614;p6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5">
  <p:cSld name="Blank-Slide-8_2">
    <p:spTree>
      <p:nvGrpSpPr>
        <p:cNvPr id="615" name="Shape 615"/>
        <p:cNvGrpSpPr/>
        <p:nvPr/>
      </p:nvGrpSpPr>
      <p:grpSpPr>
        <a:xfrm>
          <a:off x="0" y="0"/>
          <a:ext cx="0" cy="0"/>
          <a:chOff x="0" y="0"/>
          <a:chExt cx="0" cy="0"/>
        </a:xfrm>
      </p:grpSpPr>
      <p:pic>
        <p:nvPicPr>
          <p:cNvPr id="616" name="Google Shape;616;p66"/>
          <p:cNvPicPr preferRelativeResize="0"/>
          <p:nvPr/>
        </p:nvPicPr>
        <p:blipFill>
          <a:blip r:embed="rId2">
            <a:alphaModFix/>
          </a:blip>
          <a:stretch>
            <a:fillRect/>
          </a:stretch>
        </p:blipFill>
        <p:spPr>
          <a:xfrm>
            <a:off x="-31135" y="-50006"/>
            <a:ext cx="9206271" cy="5243512"/>
          </a:xfrm>
          <a:prstGeom prst="rect">
            <a:avLst/>
          </a:prstGeom>
          <a:noFill/>
          <a:ln>
            <a:noFill/>
          </a:ln>
        </p:spPr>
      </p:pic>
      <p:sp>
        <p:nvSpPr>
          <p:cNvPr id="617" name="Google Shape;617;p66"/>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400"/>
              <a:buNone/>
              <a:defRPr sz="2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18" name="Google Shape;618;p66"/>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900"/>
              <a:buNone/>
              <a:defRPr i="0" sz="9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619" name="Google Shape;619;p66"/>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620" name="Google Shape;620;p6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21" name="Google Shape;621;p6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22" name="Google Shape;622;p6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23" name="Google Shape;623;p6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6">
  <p:cSld name="Blank-Slide-09_2">
    <p:bg>
      <p:bgPr>
        <a:solidFill>
          <a:srgbClr val="F0EFEE"/>
        </a:solidFill>
      </p:bgPr>
    </p:bg>
    <p:spTree>
      <p:nvGrpSpPr>
        <p:cNvPr id="624" name="Shape 624"/>
        <p:cNvGrpSpPr/>
        <p:nvPr/>
      </p:nvGrpSpPr>
      <p:grpSpPr>
        <a:xfrm>
          <a:off x="0" y="0"/>
          <a:ext cx="0" cy="0"/>
          <a:chOff x="0" y="0"/>
          <a:chExt cx="0" cy="0"/>
        </a:xfrm>
      </p:grpSpPr>
      <p:pic>
        <p:nvPicPr>
          <p:cNvPr id="625" name="Google Shape;625;p67"/>
          <p:cNvPicPr preferRelativeResize="0"/>
          <p:nvPr/>
        </p:nvPicPr>
        <p:blipFill rotWithShape="1">
          <a:blip r:embed="rId2">
            <a:alphaModFix/>
          </a:blip>
          <a:srcRect b="0" l="0" r="0" t="0"/>
          <a:stretch/>
        </p:blipFill>
        <p:spPr>
          <a:xfrm>
            <a:off x="0" y="1"/>
            <a:ext cx="9143999" cy="5143500"/>
          </a:xfrm>
          <a:prstGeom prst="rect">
            <a:avLst/>
          </a:prstGeom>
          <a:noFill/>
          <a:ln>
            <a:noFill/>
          </a:ln>
        </p:spPr>
      </p:pic>
      <p:grpSp>
        <p:nvGrpSpPr>
          <p:cNvPr id="626" name="Google Shape;626;p67"/>
          <p:cNvGrpSpPr/>
          <p:nvPr/>
        </p:nvGrpSpPr>
        <p:grpSpPr>
          <a:xfrm>
            <a:off x="1728080" y="2568956"/>
            <a:ext cx="34200" cy="498580"/>
            <a:chOff x="2304106" y="3478283"/>
            <a:chExt cx="45600" cy="664773"/>
          </a:xfrm>
        </p:grpSpPr>
        <p:sp>
          <p:nvSpPr>
            <p:cNvPr id="627" name="Google Shape;627;p67"/>
            <p:cNvSpPr/>
            <p:nvPr/>
          </p:nvSpPr>
          <p:spPr>
            <a:xfrm>
              <a:off x="2304106" y="4097456"/>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28" name="Google Shape;628;p67"/>
            <p:cNvCxnSpPr/>
            <p:nvPr/>
          </p:nvCxnSpPr>
          <p:spPr>
            <a:xfrm rot="10800000">
              <a:off x="2326966" y="3478283"/>
              <a:ext cx="0" cy="6033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29" name="Google Shape;629;p67"/>
          <p:cNvGrpSpPr/>
          <p:nvPr/>
        </p:nvGrpSpPr>
        <p:grpSpPr>
          <a:xfrm>
            <a:off x="3029777" y="2211686"/>
            <a:ext cx="47925" cy="289594"/>
            <a:chOff x="4171998" y="3559480"/>
            <a:chExt cx="63900" cy="386125"/>
          </a:xfrm>
        </p:grpSpPr>
        <p:sp>
          <p:nvSpPr>
            <p:cNvPr id="630" name="Google Shape;630;p67"/>
            <p:cNvSpPr/>
            <p:nvPr/>
          </p:nvSpPr>
          <p:spPr>
            <a:xfrm>
              <a:off x="4171998" y="388170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31" name="Google Shape;631;p67"/>
            <p:cNvCxnSpPr/>
            <p:nvPr/>
          </p:nvCxnSpPr>
          <p:spPr>
            <a:xfrm rot="10800000">
              <a:off x="4204002" y="3559480"/>
              <a:ext cx="0" cy="300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32" name="Google Shape;632;p67"/>
          <p:cNvGrpSpPr/>
          <p:nvPr/>
        </p:nvGrpSpPr>
        <p:grpSpPr>
          <a:xfrm>
            <a:off x="6181258" y="1343045"/>
            <a:ext cx="47947" cy="1094862"/>
            <a:chOff x="5864643" y="2279769"/>
            <a:chExt cx="63929" cy="1459816"/>
          </a:xfrm>
        </p:grpSpPr>
        <p:sp>
          <p:nvSpPr>
            <p:cNvPr id="633" name="Google Shape;633;p67"/>
            <p:cNvSpPr/>
            <p:nvPr/>
          </p:nvSpPr>
          <p:spPr>
            <a:xfrm>
              <a:off x="5864643" y="367568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34" name="Google Shape;634;p67"/>
            <p:cNvCxnSpPr/>
            <p:nvPr/>
          </p:nvCxnSpPr>
          <p:spPr>
            <a:xfrm flipH="1" rot="10800000">
              <a:off x="5893472" y="2279769"/>
              <a:ext cx="35100" cy="1374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35" name="Google Shape;635;p67"/>
          <p:cNvGrpSpPr/>
          <p:nvPr/>
        </p:nvGrpSpPr>
        <p:grpSpPr>
          <a:xfrm>
            <a:off x="4703348" y="1760232"/>
            <a:ext cx="47925" cy="297198"/>
            <a:chOff x="7651371" y="3025781"/>
            <a:chExt cx="63900" cy="396264"/>
          </a:xfrm>
        </p:grpSpPr>
        <p:sp>
          <p:nvSpPr>
            <p:cNvPr id="636" name="Google Shape;636;p67"/>
            <p:cNvSpPr/>
            <p:nvPr/>
          </p:nvSpPr>
          <p:spPr>
            <a:xfrm>
              <a:off x="7651371" y="335814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37" name="Google Shape;637;p67"/>
            <p:cNvCxnSpPr/>
            <p:nvPr/>
          </p:nvCxnSpPr>
          <p:spPr>
            <a:xfrm rot="10800000">
              <a:off x="7680200" y="3025781"/>
              <a:ext cx="0" cy="3093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38" name="Google Shape;638;p67"/>
          <p:cNvGrpSpPr/>
          <p:nvPr/>
        </p:nvGrpSpPr>
        <p:grpSpPr>
          <a:xfrm>
            <a:off x="7750363" y="901946"/>
            <a:ext cx="47925" cy="1873518"/>
            <a:chOff x="9264271" y="622396"/>
            <a:chExt cx="63900" cy="2498024"/>
          </a:xfrm>
        </p:grpSpPr>
        <p:sp>
          <p:nvSpPr>
            <p:cNvPr id="639" name="Google Shape;639;p67"/>
            <p:cNvSpPr/>
            <p:nvPr/>
          </p:nvSpPr>
          <p:spPr>
            <a:xfrm>
              <a:off x="9264271" y="3056520"/>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40" name="Google Shape;640;p67"/>
            <p:cNvCxnSpPr/>
            <p:nvPr/>
          </p:nvCxnSpPr>
          <p:spPr>
            <a:xfrm rot="10800000">
              <a:off x="9293100" y="622396"/>
              <a:ext cx="0" cy="2413200"/>
            </a:xfrm>
            <a:prstGeom prst="straightConnector1">
              <a:avLst/>
            </a:prstGeom>
            <a:noFill/>
            <a:ln cap="flat" cmpd="sng" w="9525">
              <a:solidFill>
                <a:srgbClr val="FFFFFF"/>
              </a:solidFill>
              <a:prstDash val="lgDashDot"/>
              <a:miter lim="800000"/>
              <a:headEnd len="sm" w="sm" type="none"/>
              <a:tailEnd len="sm" w="sm" type="none"/>
            </a:ln>
          </p:spPr>
        </p:cxnSp>
      </p:grpSp>
      <p:pic>
        <p:nvPicPr>
          <p:cNvPr id="641" name="Google Shape;641;p67"/>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642" name="Google Shape;642;p6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43" name="Google Shape;643;p67"/>
          <p:cNvSpPr txBox="1"/>
          <p:nvPr>
            <p:ph idx="1" type="body"/>
          </p:nvPr>
        </p:nvSpPr>
        <p:spPr>
          <a:xfrm>
            <a:off x="160556" y="1902638"/>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44" name="Google Shape;644;p67"/>
          <p:cNvSpPr txBox="1"/>
          <p:nvPr>
            <p:ph idx="2" type="body"/>
          </p:nvPr>
        </p:nvSpPr>
        <p:spPr>
          <a:xfrm>
            <a:off x="157734" y="2091690"/>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45" name="Google Shape;645;p67"/>
          <p:cNvSpPr txBox="1"/>
          <p:nvPr>
            <p:ph idx="3" type="body"/>
          </p:nvPr>
        </p:nvSpPr>
        <p:spPr>
          <a:xfrm>
            <a:off x="3586734" y="1016250"/>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46" name="Google Shape;646;p67"/>
          <p:cNvSpPr txBox="1"/>
          <p:nvPr>
            <p:ph idx="4" type="body"/>
          </p:nvPr>
        </p:nvSpPr>
        <p:spPr>
          <a:xfrm>
            <a:off x="3586734" y="1205302"/>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47" name="Google Shape;647;p67"/>
          <p:cNvSpPr txBox="1"/>
          <p:nvPr>
            <p:ph idx="5" type="body"/>
          </p:nvPr>
        </p:nvSpPr>
        <p:spPr>
          <a:xfrm>
            <a:off x="5351363" y="521208"/>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48" name="Google Shape;648;p67"/>
          <p:cNvSpPr txBox="1"/>
          <p:nvPr>
            <p:ph idx="6" type="body"/>
          </p:nvPr>
        </p:nvSpPr>
        <p:spPr>
          <a:xfrm>
            <a:off x="5348540" y="706374"/>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49" name="Google Shape;649;p67"/>
          <p:cNvSpPr txBox="1"/>
          <p:nvPr>
            <p:ph idx="7" type="body"/>
          </p:nvPr>
        </p:nvSpPr>
        <p:spPr>
          <a:xfrm>
            <a:off x="7235190" y="116586"/>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50" name="Google Shape;650;p67"/>
          <p:cNvSpPr txBox="1"/>
          <p:nvPr>
            <p:ph idx="8" type="body"/>
          </p:nvPr>
        </p:nvSpPr>
        <p:spPr>
          <a:xfrm>
            <a:off x="7235190" y="301752"/>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51" name="Google Shape;651;p67"/>
          <p:cNvSpPr txBox="1"/>
          <p:nvPr>
            <p:ph idx="9" type="body"/>
          </p:nvPr>
        </p:nvSpPr>
        <p:spPr>
          <a:xfrm>
            <a:off x="1875056" y="1420856"/>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52" name="Google Shape;652;p67"/>
          <p:cNvSpPr txBox="1"/>
          <p:nvPr>
            <p:ph idx="13" type="body"/>
          </p:nvPr>
        </p:nvSpPr>
        <p:spPr>
          <a:xfrm>
            <a:off x="1872234" y="1609909"/>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53" name="Google Shape;653;p6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54" name="Google Shape;654;p6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55" name="Google Shape;655;p6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7">
  <p:cSld name="CUSTOM_3_1">
    <p:spTree>
      <p:nvGrpSpPr>
        <p:cNvPr id="656" name="Shape 656"/>
        <p:cNvGrpSpPr/>
        <p:nvPr/>
      </p:nvGrpSpPr>
      <p:grpSpPr>
        <a:xfrm>
          <a:off x="0" y="0"/>
          <a:ext cx="0" cy="0"/>
          <a:chOff x="0" y="0"/>
          <a:chExt cx="0" cy="0"/>
        </a:xfrm>
      </p:grpSpPr>
      <p:grpSp>
        <p:nvGrpSpPr>
          <p:cNvPr id="657" name="Google Shape;657;p68"/>
          <p:cNvGrpSpPr/>
          <p:nvPr/>
        </p:nvGrpSpPr>
        <p:grpSpPr>
          <a:xfrm>
            <a:off x="2286" y="0"/>
            <a:ext cx="9139428" cy="5143500"/>
            <a:chOff x="3048" y="0"/>
            <a:chExt cx="12185904" cy="6858000"/>
          </a:xfrm>
        </p:grpSpPr>
        <p:pic>
          <p:nvPicPr>
            <p:cNvPr id="658" name="Google Shape;658;p68"/>
            <p:cNvPicPr preferRelativeResize="0"/>
            <p:nvPr/>
          </p:nvPicPr>
          <p:blipFill rotWithShape="1">
            <a:blip r:embed="rId2">
              <a:alphaModFix/>
            </a:blip>
            <a:srcRect b="0" l="0" r="0" t="0"/>
            <a:stretch/>
          </p:blipFill>
          <p:spPr>
            <a:xfrm>
              <a:off x="3048" y="0"/>
              <a:ext cx="12185904" cy="6858000"/>
            </a:xfrm>
            <a:prstGeom prst="rect">
              <a:avLst/>
            </a:prstGeom>
            <a:noFill/>
            <a:ln>
              <a:noFill/>
            </a:ln>
          </p:spPr>
        </p:pic>
        <p:grpSp>
          <p:nvGrpSpPr>
            <p:cNvPr id="659" name="Google Shape;659;p68"/>
            <p:cNvGrpSpPr/>
            <p:nvPr/>
          </p:nvGrpSpPr>
          <p:grpSpPr>
            <a:xfrm>
              <a:off x="1716965" y="1125689"/>
              <a:ext cx="7024065" cy="1833460"/>
              <a:chOff x="1716965" y="1125689"/>
              <a:chExt cx="7024065" cy="1833460"/>
            </a:xfrm>
          </p:grpSpPr>
          <p:sp>
            <p:nvSpPr>
              <p:cNvPr id="660" name="Google Shape;660;p68"/>
              <p:cNvSpPr/>
              <p:nvPr/>
            </p:nvSpPr>
            <p:spPr>
              <a:xfrm>
                <a:off x="1716965" y="2913549"/>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sp>
            <p:nvSpPr>
              <p:cNvPr id="661" name="Google Shape;661;p68"/>
              <p:cNvSpPr/>
              <p:nvPr/>
            </p:nvSpPr>
            <p:spPr>
              <a:xfrm>
                <a:off x="8677130" y="1872613"/>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62" name="Google Shape;662;p68"/>
              <p:cNvCxnSpPr/>
              <p:nvPr/>
            </p:nvCxnSpPr>
            <p:spPr>
              <a:xfrm rot="10800000">
                <a:off x="1739825" y="2294376"/>
                <a:ext cx="0" cy="603300"/>
              </a:xfrm>
              <a:prstGeom prst="straightConnector1">
                <a:avLst/>
              </a:prstGeom>
              <a:noFill/>
              <a:ln cap="flat" cmpd="sng" w="9525">
                <a:solidFill>
                  <a:srgbClr val="FFFFFF"/>
                </a:solidFill>
                <a:prstDash val="lgDashDot"/>
                <a:miter lim="800000"/>
                <a:headEnd len="sm" w="sm" type="none"/>
                <a:tailEnd len="sm" w="sm" type="none"/>
              </a:ln>
            </p:spPr>
          </p:cxnSp>
          <p:grpSp>
            <p:nvGrpSpPr>
              <p:cNvPr id="663" name="Google Shape;663;p68"/>
              <p:cNvGrpSpPr/>
              <p:nvPr/>
            </p:nvGrpSpPr>
            <p:grpSpPr>
              <a:xfrm>
                <a:off x="4099865" y="1904574"/>
                <a:ext cx="63900" cy="857124"/>
                <a:chOff x="3584857" y="1904574"/>
                <a:chExt cx="63900" cy="857124"/>
              </a:xfrm>
            </p:grpSpPr>
            <p:sp>
              <p:nvSpPr>
                <p:cNvPr id="664" name="Google Shape;664;p68"/>
                <p:cNvSpPr/>
                <p:nvPr/>
              </p:nvSpPr>
              <p:spPr>
                <a:xfrm>
                  <a:off x="3584857" y="269779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65" name="Google Shape;665;p68"/>
                <p:cNvCxnSpPr/>
                <p:nvPr/>
              </p:nvCxnSpPr>
              <p:spPr>
                <a:xfrm rot="10800000">
                  <a:off x="3616861" y="1904574"/>
                  <a:ext cx="0" cy="771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66" name="Google Shape;666;p68"/>
              <p:cNvGrpSpPr/>
              <p:nvPr/>
            </p:nvGrpSpPr>
            <p:grpSpPr>
              <a:xfrm>
                <a:off x="6244446" y="1560512"/>
                <a:ext cx="63900" cy="942616"/>
                <a:chOff x="5277502" y="1613062"/>
                <a:chExt cx="63900" cy="942616"/>
              </a:xfrm>
            </p:grpSpPr>
            <p:sp>
              <p:nvSpPr>
                <p:cNvPr id="667" name="Google Shape;667;p68"/>
                <p:cNvSpPr/>
                <p:nvPr/>
              </p:nvSpPr>
              <p:spPr>
                <a:xfrm>
                  <a:off x="5277502" y="249177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68" name="Google Shape;668;p68"/>
                <p:cNvCxnSpPr/>
                <p:nvPr/>
              </p:nvCxnSpPr>
              <p:spPr>
                <a:xfrm flipH="1" rot="10800000">
                  <a:off x="5306331" y="1613062"/>
                  <a:ext cx="3300" cy="856800"/>
                </a:xfrm>
                <a:prstGeom prst="straightConnector1">
                  <a:avLst/>
                </a:prstGeom>
                <a:noFill/>
                <a:ln cap="flat" cmpd="sng" w="9525">
                  <a:solidFill>
                    <a:srgbClr val="FFFFFF"/>
                  </a:solidFill>
                  <a:prstDash val="lgDashDot"/>
                  <a:miter lim="800000"/>
                  <a:headEnd len="sm" w="sm" type="none"/>
                  <a:tailEnd len="sm" w="sm" type="none"/>
                </a:ln>
              </p:spPr>
            </p:cxnSp>
          </p:grpSp>
          <p:cxnSp>
            <p:nvCxnSpPr>
              <p:cNvPr id="669" name="Google Shape;669;p68"/>
              <p:cNvCxnSpPr/>
              <p:nvPr/>
            </p:nvCxnSpPr>
            <p:spPr>
              <a:xfrm rot="10800000">
                <a:off x="8705959" y="1125689"/>
                <a:ext cx="0" cy="726000"/>
              </a:xfrm>
              <a:prstGeom prst="straightConnector1">
                <a:avLst/>
              </a:prstGeom>
              <a:noFill/>
              <a:ln cap="flat" cmpd="sng" w="9525">
                <a:solidFill>
                  <a:srgbClr val="FFFFFF"/>
                </a:solidFill>
                <a:prstDash val="lgDashDot"/>
                <a:miter lim="800000"/>
                <a:headEnd len="sm" w="sm" type="none"/>
                <a:tailEnd len="sm" w="sm" type="none"/>
              </a:ln>
            </p:spPr>
          </p:cxnSp>
        </p:grpSp>
      </p:grpSp>
      <p:pic>
        <p:nvPicPr>
          <p:cNvPr id="670" name="Google Shape;670;p68"/>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671" name="Google Shape;671;p6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72" name="Google Shape;672;p68"/>
          <p:cNvSpPr txBox="1"/>
          <p:nvPr>
            <p:ph idx="1" type="body"/>
          </p:nvPr>
        </p:nvSpPr>
        <p:spPr>
          <a:xfrm>
            <a:off x="832631" y="12024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b="1" sz="1100">
                <a:solidFill>
                  <a:srgbClr val="FFFFFF"/>
                </a:solidFill>
              </a:defRPr>
            </a:lvl1pPr>
            <a:lvl2pPr indent="-298450" lvl="1" marL="914400" rtl="0">
              <a:spcBef>
                <a:spcPts val="400"/>
              </a:spcBef>
              <a:spcAft>
                <a:spcPts val="0"/>
              </a:spcAft>
              <a:buClr>
                <a:srgbClr val="FFFFFF"/>
              </a:buClr>
              <a:buSzPts val="1100"/>
              <a:buFont typeface="Barlow Condensed"/>
              <a:buChar char="•"/>
              <a:defRPr b="1" sz="1100">
                <a:solidFill>
                  <a:srgbClr val="FFFFFF"/>
                </a:solidFill>
              </a:defRPr>
            </a:lvl2pPr>
            <a:lvl3pPr indent="-298450" lvl="2" marL="1371600" rtl="0">
              <a:spcBef>
                <a:spcPts val="400"/>
              </a:spcBef>
              <a:spcAft>
                <a:spcPts val="0"/>
              </a:spcAft>
              <a:buClr>
                <a:srgbClr val="FFFFFF"/>
              </a:buClr>
              <a:buSzPts val="1100"/>
              <a:buFont typeface="Barlow Condensed"/>
              <a:buChar char="•"/>
              <a:defRPr b="1" sz="1100">
                <a:solidFill>
                  <a:srgbClr val="FFFFFF"/>
                </a:solidFill>
              </a:defRPr>
            </a:lvl3pPr>
            <a:lvl4pPr indent="-298450" lvl="3" marL="1828800" rtl="0">
              <a:spcBef>
                <a:spcPts val="400"/>
              </a:spcBef>
              <a:spcAft>
                <a:spcPts val="0"/>
              </a:spcAft>
              <a:buClr>
                <a:srgbClr val="FFFFFF"/>
              </a:buClr>
              <a:buSzPts val="1100"/>
              <a:buFont typeface="Barlow Condensed"/>
              <a:buChar char="•"/>
              <a:defRPr b="1" sz="1100">
                <a:solidFill>
                  <a:srgbClr val="FFFFFF"/>
                </a:solidFill>
              </a:defRPr>
            </a:lvl4pPr>
            <a:lvl5pPr indent="-298450" lvl="4" marL="2286000" rtl="0">
              <a:spcBef>
                <a:spcPts val="400"/>
              </a:spcBef>
              <a:spcAft>
                <a:spcPts val="0"/>
              </a:spcAft>
              <a:buClr>
                <a:srgbClr val="FFFFFF"/>
              </a:buClr>
              <a:buSzPts val="1100"/>
              <a:buFont typeface="Barlow Condensed"/>
              <a:buChar char="•"/>
              <a:defRPr b="1" sz="1100">
                <a:solidFill>
                  <a:srgbClr val="FFFFFF"/>
                </a:solidFill>
              </a:defRPr>
            </a:lvl5pPr>
            <a:lvl6pPr indent="-298450" lvl="5" marL="27432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9pPr>
          </a:lstStyle>
          <a:p/>
        </p:txBody>
      </p:sp>
      <p:sp>
        <p:nvSpPr>
          <p:cNvPr id="673" name="Google Shape;673;p68"/>
          <p:cNvSpPr txBox="1"/>
          <p:nvPr>
            <p:ph idx="2" type="body"/>
          </p:nvPr>
        </p:nvSpPr>
        <p:spPr>
          <a:xfrm>
            <a:off x="832631" y="9055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74" name="Google Shape;674;p68"/>
          <p:cNvSpPr txBox="1"/>
          <p:nvPr>
            <p:ph idx="3" type="body"/>
          </p:nvPr>
        </p:nvSpPr>
        <p:spPr>
          <a:xfrm>
            <a:off x="2604281" y="7452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675" name="Google Shape;675;p68"/>
          <p:cNvSpPr txBox="1"/>
          <p:nvPr>
            <p:ph idx="4" type="body"/>
          </p:nvPr>
        </p:nvSpPr>
        <p:spPr>
          <a:xfrm>
            <a:off x="2604281" y="5626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76" name="Google Shape;676;p68"/>
          <p:cNvSpPr txBox="1"/>
          <p:nvPr>
            <p:ph idx="5" type="body"/>
          </p:nvPr>
        </p:nvSpPr>
        <p:spPr>
          <a:xfrm>
            <a:off x="4375931" y="5166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677" name="Google Shape;677;p68"/>
          <p:cNvSpPr txBox="1"/>
          <p:nvPr>
            <p:ph idx="6" type="body"/>
          </p:nvPr>
        </p:nvSpPr>
        <p:spPr>
          <a:xfrm>
            <a:off x="4375931" y="3340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78" name="Google Shape;678;p68"/>
          <p:cNvSpPr txBox="1"/>
          <p:nvPr>
            <p:ph idx="7" type="body"/>
          </p:nvPr>
        </p:nvSpPr>
        <p:spPr>
          <a:xfrm>
            <a:off x="6376181" y="23088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679" name="Google Shape;679;p68"/>
          <p:cNvSpPr txBox="1"/>
          <p:nvPr>
            <p:ph idx="8" type="body"/>
          </p:nvPr>
        </p:nvSpPr>
        <p:spPr>
          <a:xfrm>
            <a:off x="6376181" y="1054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80" name="Google Shape;680;p6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81" name="Google Shape;681;p6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82" name="Google Shape;682;p6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8">
  <p:cSld name="Blank-Slide-13">
    <p:bg>
      <p:bgPr>
        <a:solidFill>
          <a:srgbClr val="F0EFEF"/>
        </a:solidFill>
      </p:bgPr>
    </p:bg>
    <p:spTree>
      <p:nvGrpSpPr>
        <p:cNvPr id="683" name="Shape 683"/>
        <p:cNvGrpSpPr/>
        <p:nvPr/>
      </p:nvGrpSpPr>
      <p:grpSpPr>
        <a:xfrm>
          <a:off x="0" y="0"/>
          <a:ext cx="0" cy="0"/>
          <a:chOff x="0" y="0"/>
          <a:chExt cx="0" cy="0"/>
        </a:xfrm>
      </p:grpSpPr>
      <p:pic>
        <p:nvPicPr>
          <p:cNvPr id="684" name="Google Shape;684;p69"/>
          <p:cNvPicPr preferRelativeResize="0"/>
          <p:nvPr/>
        </p:nvPicPr>
        <p:blipFill rotWithShape="1">
          <a:blip r:embed="rId2">
            <a:alphaModFix/>
          </a:blip>
          <a:srcRect b="0" l="0" r="497" t="0"/>
          <a:stretch/>
        </p:blipFill>
        <p:spPr>
          <a:xfrm>
            <a:off x="0" y="13325"/>
            <a:ext cx="9144002" cy="5142563"/>
          </a:xfrm>
          <a:prstGeom prst="rect">
            <a:avLst/>
          </a:prstGeom>
          <a:noFill/>
          <a:ln>
            <a:noFill/>
          </a:ln>
        </p:spPr>
      </p:pic>
      <p:sp>
        <p:nvSpPr>
          <p:cNvPr id="685" name="Google Shape;685;p69"/>
          <p:cNvSpPr txBox="1"/>
          <p:nvPr>
            <p:ph idx="1" type="body"/>
          </p:nvPr>
        </p:nvSpPr>
        <p:spPr>
          <a:xfrm>
            <a:off x="1124712" y="1210975"/>
            <a:ext cx="6894600" cy="1771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1500"/>
              <a:buNone/>
              <a:defRPr i="0" sz="1500">
                <a:solidFill>
                  <a:schemeClr val="lt1"/>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86" name="Google Shape;686;p69"/>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687" name="Google Shape;687;p69"/>
          <p:cNvSpPr txBox="1"/>
          <p:nvPr>
            <p:ph type="title"/>
          </p:nvPr>
        </p:nvSpPr>
        <p:spPr>
          <a:xfrm>
            <a:off x="3300844" y="377606"/>
            <a:ext cx="2542200" cy="651900"/>
          </a:xfrm>
          <a:prstGeom prst="rect">
            <a:avLst/>
          </a:prstGeom>
          <a:solidFill>
            <a:srgbClr val="D73F3E"/>
          </a:solidFill>
        </p:spPr>
        <p:txBody>
          <a:bodyPr anchorCtr="0" anchor="ctr" bIns="34275" lIns="68575" spcFirstLastPara="1" rIns="68575" wrap="square" tIns="34275">
            <a:noAutofit/>
          </a:bodyPr>
          <a:lstStyle>
            <a:lvl1pPr lvl="0" rtl="0" algn="ctr">
              <a:spcBef>
                <a:spcPts val="0"/>
              </a:spcBef>
              <a:spcAft>
                <a:spcPts val="0"/>
              </a:spcAft>
              <a:buNone/>
              <a:defRPr sz="2700">
                <a:solidFill>
                  <a:srgbClr val="FFFFFF"/>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688" name="Google Shape;688;p6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FFFFF"/>
                </a:solidFill>
              </a:defRPr>
            </a:lvl1pPr>
            <a:lvl2pPr lvl="1" rtl="0">
              <a:buNone/>
              <a:defRPr b="1" sz="1000">
                <a:solidFill>
                  <a:srgbClr val="FFFFFF"/>
                </a:solidFill>
              </a:defRPr>
            </a:lvl2pPr>
            <a:lvl3pPr lvl="2" rtl="0">
              <a:buNone/>
              <a:defRPr b="1" sz="1000">
                <a:solidFill>
                  <a:srgbClr val="FFFFFF"/>
                </a:solidFill>
              </a:defRPr>
            </a:lvl3pPr>
            <a:lvl4pPr lvl="3" rtl="0">
              <a:buNone/>
              <a:defRPr b="1" sz="1000">
                <a:solidFill>
                  <a:srgbClr val="FFFFFF"/>
                </a:solidFill>
              </a:defRPr>
            </a:lvl4pPr>
            <a:lvl5pPr lvl="4" rtl="0">
              <a:buNone/>
              <a:defRPr b="1" sz="1000">
                <a:solidFill>
                  <a:srgbClr val="FFFFFF"/>
                </a:solidFill>
              </a:defRPr>
            </a:lvl5pPr>
            <a:lvl6pPr lvl="5" rtl="0">
              <a:buNone/>
              <a:defRPr b="1" sz="1000">
                <a:solidFill>
                  <a:srgbClr val="FFFFFF"/>
                </a:solidFill>
              </a:defRPr>
            </a:lvl6pPr>
            <a:lvl7pPr lvl="6" rtl="0">
              <a:buNone/>
              <a:defRPr b="1" sz="1000">
                <a:solidFill>
                  <a:srgbClr val="FFFFFF"/>
                </a:solidFill>
              </a:defRPr>
            </a:lvl7pPr>
            <a:lvl8pPr lvl="7" rtl="0">
              <a:buNone/>
              <a:defRPr b="1" sz="1000">
                <a:solidFill>
                  <a:srgbClr val="FFFFFF"/>
                </a:solidFill>
              </a:defRPr>
            </a:lvl8pPr>
            <a:lvl9pPr lvl="8" rtl="0">
              <a:buNone/>
              <a:defRPr b="1"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89" name="Google Shape;689;p6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90" name="Google Shape;690;p6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91" name="Google Shape;691;p6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9">
  <p:cSld name="Blank-Slide-14">
    <p:bg>
      <p:bgPr>
        <a:solidFill>
          <a:srgbClr val="F0EFEF"/>
        </a:solidFill>
      </p:bgPr>
    </p:bg>
    <p:spTree>
      <p:nvGrpSpPr>
        <p:cNvPr id="692" name="Shape 692"/>
        <p:cNvGrpSpPr/>
        <p:nvPr/>
      </p:nvGrpSpPr>
      <p:grpSpPr>
        <a:xfrm>
          <a:off x="0" y="0"/>
          <a:ext cx="0" cy="0"/>
          <a:chOff x="0" y="0"/>
          <a:chExt cx="0" cy="0"/>
        </a:xfrm>
      </p:grpSpPr>
      <p:pic>
        <p:nvPicPr>
          <p:cNvPr id="693" name="Google Shape;693;p70"/>
          <p:cNvPicPr preferRelativeResize="0"/>
          <p:nvPr/>
        </p:nvPicPr>
        <p:blipFill rotWithShape="1">
          <a:blip r:embed="rId2">
            <a:alphaModFix/>
          </a:blip>
          <a:srcRect b="0" l="0" r="0" t="0"/>
          <a:stretch/>
        </p:blipFill>
        <p:spPr>
          <a:xfrm>
            <a:off x="0" y="3918"/>
            <a:ext cx="9150862" cy="5143500"/>
          </a:xfrm>
          <a:prstGeom prst="rect">
            <a:avLst/>
          </a:prstGeom>
          <a:noFill/>
          <a:ln>
            <a:noFill/>
          </a:ln>
        </p:spPr>
      </p:pic>
      <p:sp>
        <p:nvSpPr>
          <p:cNvPr id="694" name="Google Shape;694;p70"/>
          <p:cNvSpPr txBox="1"/>
          <p:nvPr>
            <p:ph idx="1" type="body"/>
          </p:nvPr>
        </p:nvSpPr>
        <p:spPr>
          <a:xfrm>
            <a:off x="1124712" y="1210975"/>
            <a:ext cx="6894600" cy="1771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1500"/>
              <a:buNone/>
              <a:defRPr i="0" sz="1500">
                <a:solidFill>
                  <a:schemeClr val="lt1"/>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95" name="Google Shape;695;p70"/>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696" name="Google Shape;696;p70"/>
          <p:cNvSpPr txBox="1"/>
          <p:nvPr>
            <p:ph type="title"/>
          </p:nvPr>
        </p:nvSpPr>
        <p:spPr>
          <a:xfrm>
            <a:off x="3300844" y="377606"/>
            <a:ext cx="2542200" cy="651900"/>
          </a:xfrm>
          <a:prstGeom prst="rect">
            <a:avLst/>
          </a:prstGeom>
          <a:solidFill>
            <a:srgbClr val="D73F3E"/>
          </a:solidFill>
        </p:spPr>
        <p:txBody>
          <a:bodyPr anchorCtr="0" anchor="ctr" bIns="34275" lIns="68575" spcFirstLastPara="1" rIns="68575" wrap="square" tIns="34275">
            <a:noAutofit/>
          </a:bodyPr>
          <a:lstStyle>
            <a:lvl1pPr lvl="0" rtl="0" algn="ctr">
              <a:spcBef>
                <a:spcPts val="0"/>
              </a:spcBef>
              <a:spcAft>
                <a:spcPts val="0"/>
              </a:spcAft>
              <a:buNone/>
              <a:defRPr sz="2700">
                <a:solidFill>
                  <a:srgbClr val="FFFFFF"/>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697" name="Google Shape;697;p7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FFFFF"/>
                </a:solidFill>
              </a:defRPr>
            </a:lvl1pPr>
            <a:lvl2pPr lvl="1" rtl="0">
              <a:buNone/>
              <a:defRPr b="1" sz="1000">
                <a:solidFill>
                  <a:srgbClr val="FFFFFF"/>
                </a:solidFill>
              </a:defRPr>
            </a:lvl2pPr>
            <a:lvl3pPr lvl="2" rtl="0">
              <a:buNone/>
              <a:defRPr b="1" sz="1000">
                <a:solidFill>
                  <a:srgbClr val="FFFFFF"/>
                </a:solidFill>
              </a:defRPr>
            </a:lvl3pPr>
            <a:lvl4pPr lvl="3" rtl="0">
              <a:buNone/>
              <a:defRPr b="1" sz="1000">
                <a:solidFill>
                  <a:srgbClr val="FFFFFF"/>
                </a:solidFill>
              </a:defRPr>
            </a:lvl4pPr>
            <a:lvl5pPr lvl="4" rtl="0">
              <a:buNone/>
              <a:defRPr b="1" sz="1000">
                <a:solidFill>
                  <a:srgbClr val="FFFFFF"/>
                </a:solidFill>
              </a:defRPr>
            </a:lvl5pPr>
            <a:lvl6pPr lvl="5" rtl="0">
              <a:buNone/>
              <a:defRPr b="1" sz="1000">
                <a:solidFill>
                  <a:srgbClr val="FFFFFF"/>
                </a:solidFill>
              </a:defRPr>
            </a:lvl6pPr>
            <a:lvl7pPr lvl="6" rtl="0">
              <a:buNone/>
              <a:defRPr b="1" sz="1000">
                <a:solidFill>
                  <a:srgbClr val="FFFFFF"/>
                </a:solidFill>
              </a:defRPr>
            </a:lvl7pPr>
            <a:lvl8pPr lvl="7" rtl="0">
              <a:buNone/>
              <a:defRPr b="1" sz="1000">
                <a:solidFill>
                  <a:srgbClr val="FFFFFF"/>
                </a:solidFill>
              </a:defRPr>
            </a:lvl8pPr>
            <a:lvl9pPr lvl="8" rtl="0">
              <a:buNone/>
              <a:defRPr b="1"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98" name="Google Shape;698;p7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99" name="Google Shape;699;p7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700" name="Google Shape;700;p7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0">
  <p:cSld name="TITLE_1_1">
    <p:spTree>
      <p:nvGrpSpPr>
        <p:cNvPr id="701" name="Shape 701"/>
        <p:cNvGrpSpPr/>
        <p:nvPr/>
      </p:nvGrpSpPr>
      <p:grpSpPr>
        <a:xfrm>
          <a:off x="0" y="0"/>
          <a:ext cx="0" cy="0"/>
          <a:chOff x="0" y="0"/>
          <a:chExt cx="0" cy="0"/>
        </a:xfrm>
      </p:grpSpPr>
      <p:pic>
        <p:nvPicPr>
          <p:cNvPr id="702" name="Google Shape;702;p71"/>
          <p:cNvPicPr preferRelativeResize="0"/>
          <p:nvPr/>
        </p:nvPicPr>
        <p:blipFill rotWithShape="1">
          <a:blip r:embed="rId2">
            <a:alphaModFix/>
          </a:blip>
          <a:srcRect b="0" l="0" r="0" t="0"/>
          <a:stretch/>
        </p:blipFill>
        <p:spPr>
          <a:xfrm>
            <a:off x="-6862" y="-7387"/>
            <a:ext cx="9150863" cy="5151226"/>
          </a:xfrm>
          <a:prstGeom prst="rect">
            <a:avLst/>
          </a:prstGeom>
          <a:noFill/>
          <a:ln>
            <a:noFill/>
          </a:ln>
        </p:spPr>
      </p:pic>
      <p:sp>
        <p:nvSpPr>
          <p:cNvPr id="703" name="Google Shape;703;p71"/>
          <p:cNvSpPr/>
          <p:nvPr/>
        </p:nvSpPr>
        <p:spPr>
          <a:xfrm>
            <a:off x="88575" y="125250"/>
            <a:ext cx="8982600" cy="4878300"/>
          </a:xfrm>
          <a:prstGeom prst="frame">
            <a:avLst>
              <a:gd fmla="val 1338" name="adj1"/>
            </a:avLst>
          </a:prstGeom>
          <a:solidFill>
            <a:srgbClr val="D73E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704" name="Google Shape;704;p71"/>
          <p:cNvSpPr txBox="1"/>
          <p:nvPr/>
        </p:nvSpPr>
        <p:spPr>
          <a:xfrm>
            <a:off x="397703" y="639285"/>
            <a:ext cx="9144000" cy="2146800"/>
          </a:xfrm>
          <a:prstGeom prst="rect">
            <a:avLst/>
          </a:prstGeom>
          <a:noFill/>
          <a:ln>
            <a:noFill/>
          </a:ln>
          <a:effectLst>
            <a:outerShdw blurRad="85725" rotWithShape="0" algn="bl" dir="5400000" dist="19050">
              <a:srgbClr val="000000">
                <a:alpha val="5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b="1" lang="en" sz="4500">
                <a:solidFill>
                  <a:srgbClr val="D73E3F"/>
                </a:solidFill>
                <a:latin typeface="Roboto"/>
                <a:ea typeface="Roboto"/>
                <a:cs typeface="Roboto"/>
                <a:sym typeface="Roboto"/>
              </a:rPr>
              <a:t>TO EDIT TITLE : VIEW &gt; MASTER </a:t>
            </a:r>
            <a:endParaRPr sz="4500">
              <a:solidFill>
                <a:srgbClr val="D73E3F"/>
              </a:solidFill>
              <a:latin typeface="Roboto"/>
              <a:ea typeface="Roboto"/>
              <a:cs typeface="Roboto"/>
              <a:sym typeface="Roboto"/>
            </a:endParaRPr>
          </a:p>
        </p:txBody>
      </p:sp>
      <p:pic>
        <p:nvPicPr>
          <p:cNvPr id="705" name="Google Shape;705;p71"/>
          <p:cNvPicPr preferRelativeResize="0"/>
          <p:nvPr/>
        </p:nvPicPr>
        <p:blipFill rotWithShape="1">
          <a:blip r:embed="rId3">
            <a:alphaModFix/>
          </a:blip>
          <a:srcRect b="0" l="0" r="0" t="0"/>
          <a:stretch/>
        </p:blipFill>
        <p:spPr>
          <a:xfrm>
            <a:off x="5912543" y="1020048"/>
            <a:ext cx="1132961" cy="716771"/>
          </a:xfrm>
          <a:prstGeom prst="rect">
            <a:avLst/>
          </a:prstGeom>
          <a:noFill/>
          <a:ln>
            <a:noFill/>
          </a:ln>
        </p:spPr>
      </p:pic>
      <p:pic>
        <p:nvPicPr>
          <p:cNvPr id="706" name="Google Shape;706;p71"/>
          <p:cNvPicPr preferRelativeResize="0"/>
          <p:nvPr/>
        </p:nvPicPr>
        <p:blipFill rotWithShape="1">
          <a:blip r:embed="rId4">
            <a:alphaModFix/>
          </a:blip>
          <a:srcRect b="0" l="0" r="0" t="0"/>
          <a:stretch/>
        </p:blipFill>
        <p:spPr>
          <a:xfrm>
            <a:off x="4479132" y="4571999"/>
            <a:ext cx="3659981" cy="569214"/>
          </a:xfrm>
          <a:prstGeom prst="rect">
            <a:avLst/>
          </a:prstGeom>
          <a:noFill/>
          <a:ln>
            <a:noFill/>
          </a:ln>
        </p:spPr>
      </p:pic>
      <p:pic>
        <p:nvPicPr>
          <p:cNvPr id="707" name="Google Shape;707;p71"/>
          <p:cNvPicPr preferRelativeResize="0"/>
          <p:nvPr/>
        </p:nvPicPr>
        <p:blipFill>
          <a:blip r:embed="rId5">
            <a:alphaModFix/>
          </a:blip>
          <a:stretch>
            <a:fillRect/>
          </a:stretch>
        </p:blipFill>
        <p:spPr>
          <a:xfrm>
            <a:off x="8280477" y="4456450"/>
            <a:ext cx="577776" cy="348050"/>
          </a:xfrm>
          <a:prstGeom prst="rect">
            <a:avLst/>
          </a:prstGeom>
          <a:noFill/>
          <a:ln>
            <a:noFill/>
          </a:ln>
        </p:spPr>
      </p:pic>
      <p:sp>
        <p:nvSpPr>
          <p:cNvPr id="708" name="Google Shape;708;p71"/>
          <p:cNvSpPr txBox="1"/>
          <p:nvPr>
            <p:ph idx="1" type="body"/>
          </p:nvPr>
        </p:nvSpPr>
        <p:spPr>
          <a:xfrm>
            <a:off x="549150" y="2062294"/>
            <a:ext cx="3465600" cy="25746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Clr>
                <a:srgbClr val="FFFFFF"/>
              </a:buClr>
              <a:buSzPts val="1400"/>
              <a:buChar char="•"/>
              <a:defRPr sz="1400">
                <a:solidFill>
                  <a:srgbClr val="FFFFFF"/>
                </a:solidFill>
              </a:defRPr>
            </a:lvl1pPr>
            <a:lvl2pPr indent="-317500" lvl="1" marL="914400" rtl="0">
              <a:spcBef>
                <a:spcPts val="400"/>
              </a:spcBef>
              <a:spcAft>
                <a:spcPts val="0"/>
              </a:spcAft>
              <a:buClr>
                <a:srgbClr val="FFFFFF"/>
              </a:buClr>
              <a:buSzPts val="1400"/>
              <a:buChar char="•"/>
              <a:defRPr sz="1400">
                <a:solidFill>
                  <a:srgbClr val="FFFFFF"/>
                </a:solidFill>
              </a:defRPr>
            </a:lvl2pPr>
            <a:lvl3pPr indent="-317500" lvl="2" marL="1371600" rtl="0">
              <a:spcBef>
                <a:spcPts val="400"/>
              </a:spcBef>
              <a:spcAft>
                <a:spcPts val="0"/>
              </a:spcAft>
              <a:buClr>
                <a:srgbClr val="FFFFFF"/>
              </a:buClr>
              <a:buSzPts val="1400"/>
              <a:buChar char="•"/>
              <a:defRPr sz="1400">
                <a:solidFill>
                  <a:srgbClr val="FFFFFF"/>
                </a:solidFill>
              </a:defRPr>
            </a:lvl3pPr>
            <a:lvl4pPr indent="-317500" lvl="3" marL="1828800" rtl="0">
              <a:spcBef>
                <a:spcPts val="400"/>
              </a:spcBef>
              <a:spcAft>
                <a:spcPts val="0"/>
              </a:spcAft>
              <a:buClr>
                <a:srgbClr val="FFFFFF"/>
              </a:buClr>
              <a:buSzPts val="1400"/>
              <a:buChar char="•"/>
              <a:defRPr>
                <a:solidFill>
                  <a:srgbClr val="FFFFFF"/>
                </a:solidFill>
              </a:defRPr>
            </a:lvl4pPr>
            <a:lvl5pPr indent="-317500" lvl="4" marL="2286000" rtl="0">
              <a:spcBef>
                <a:spcPts val="400"/>
              </a:spcBef>
              <a:spcAft>
                <a:spcPts val="0"/>
              </a:spcAft>
              <a:buClr>
                <a:srgbClr val="FFFFFF"/>
              </a:buClr>
              <a:buSzPts val="1400"/>
              <a:buChar char="•"/>
              <a:defRPr>
                <a:solidFill>
                  <a:srgbClr val="FFFFFF"/>
                </a:solidFill>
              </a:defRPr>
            </a:lvl5pPr>
            <a:lvl6pPr indent="-317500" lvl="5" marL="2743200" rtl="0">
              <a:spcBef>
                <a:spcPts val="400"/>
              </a:spcBef>
              <a:spcAft>
                <a:spcPts val="0"/>
              </a:spcAft>
              <a:buClr>
                <a:srgbClr val="FFFFFF"/>
              </a:buClr>
              <a:buSzPts val="1400"/>
              <a:buChar char="•"/>
              <a:defRPr>
                <a:solidFill>
                  <a:srgbClr val="FFFFFF"/>
                </a:solidFill>
              </a:defRPr>
            </a:lvl6pPr>
            <a:lvl7pPr indent="-317500" lvl="6" marL="3200400" rtl="0">
              <a:spcBef>
                <a:spcPts val="400"/>
              </a:spcBef>
              <a:spcAft>
                <a:spcPts val="0"/>
              </a:spcAft>
              <a:buClr>
                <a:srgbClr val="FFFFFF"/>
              </a:buClr>
              <a:buSzPts val="1400"/>
              <a:buChar char="•"/>
              <a:defRPr>
                <a:solidFill>
                  <a:srgbClr val="FFFFFF"/>
                </a:solidFill>
              </a:defRPr>
            </a:lvl7pPr>
            <a:lvl8pPr indent="-317500" lvl="7" marL="3657600" rtl="0">
              <a:spcBef>
                <a:spcPts val="400"/>
              </a:spcBef>
              <a:spcAft>
                <a:spcPts val="0"/>
              </a:spcAft>
              <a:buClr>
                <a:srgbClr val="FFFFFF"/>
              </a:buClr>
              <a:buSzPts val="1400"/>
              <a:buChar char="•"/>
              <a:defRPr>
                <a:solidFill>
                  <a:srgbClr val="FFFFFF"/>
                </a:solidFill>
              </a:defRPr>
            </a:lvl8pPr>
            <a:lvl9pPr indent="-317500" lvl="8" marL="4114800" rtl="0">
              <a:spcBef>
                <a:spcPts val="400"/>
              </a:spcBef>
              <a:spcAft>
                <a:spcPts val="0"/>
              </a:spcAft>
              <a:buClr>
                <a:srgbClr val="FFFFFF"/>
              </a:buClr>
              <a:buSzPts val="1400"/>
              <a:buChar char="•"/>
              <a:defRPr>
                <a:solidFill>
                  <a:srgbClr val="FFFFFF"/>
                </a:solidFill>
              </a:defRPr>
            </a:lvl9pPr>
          </a:lstStyle>
          <a:p/>
        </p:txBody>
      </p:sp>
      <p:sp>
        <p:nvSpPr>
          <p:cNvPr id="709" name="Google Shape;709;p7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10" name="Google Shape;710;p7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6"/>
              </a:rPr>
              <a:t>How should I look? </a:t>
            </a:r>
            <a:endParaRPr sz="1100">
              <a:latin typeface="Barlow Condensed"/>
              <a:ea typeface="Barlow Condensed"/>
              <a:cs typeface="Barlow Condensed"/>
              <a:sym typeface="Barlow Condensed"/>
            </a:endParaRPr>
          </a:p>
        </p:txBody>
      </p:sp>
      <p:sp>
        <p:nvSpPr>
          <p:cNvPr id="711" name="Google Shape;711;p7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1">
  <p:cSld name="TITLE_4_1">
    <p:spTree>
      <p:nvGrpSpPr>
        <p:cNvPr id="712" name="Shape 712"/>
        <p:cNvGrpSpPr/>
        <p:nvPr/>
      </p:nvGrpSpPr>
      <p:grpSpPr>
        <a:xfrm>
          <a:off x="0" y="0"/>
          <a:ext cx="0" cy="0"/>
          <a:chOff x="0" y="0"/>
          <a:chExt cx="0" cy="0"/>
        </a:xfrm>
      </p:grpSpPr>
      <p:sp>
        <p:nvSpPr>
          <p:cNvPr id="713" name="Google Shape;713;p72"/>
          <p:cNvSpPr/>
          <p:nvPr/>
        </p:nvSpPr>
        <p:spPr>
          <a:xfrm>
            <a:off x="1" y="0"/>
            <a:ext cx="9144000" cy="51435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714" name="Google Shape;714;p72"/>
          <p:cNvCxnSpPr/>
          <p:nvPr/>
        </p:nvCxnSpPr>
        <p:spPr>
          <a:xfrm>
            <a:off x="314325" y="6858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715" name="Google Shape;715;p72"/>
          <p:cNvSpPr txBox="1"/>
          <p:nvPr>
            <p:ph type="title"/>
          </p:nvPr>
        </p:nvSpPr>
        <p:spPr>
          <a:xfrm>
            <a:off x="233172" y="864108"/>
            <a:ext cx="4770300" cy="493500"/>
          </a:xfrm>
          <a:prstGeom prst="rect">
            <a:avLst/>
          </a:prstGeom>
        </p:spPr>
        <p:txBody>
          <a:bodyPr anchorCtr="0" anchor="t" bIns="34275" lIns="68575" spcFirstLastPara="1" rIns="68575" wrap="square" tIns="34275">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72"/>
          <p:cNvSpPr txBox="1"/>
          <p:nvPr>
            <p:ph idx="1" type="body"/>
          </p:nvPr>
        </p:nvSpPr>
        <p:spPr>
          <a:xfrm>
            <a:off x="233172" y="1610625"/>
            <a:ext cx="5309700" cy="31344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3B3838"/>
              </a:buClr>
              <a:buSzPts val="1100"/>
              <a:buChar char="•"/>
              <a:defRPr sz="1100">
                <a:solidFill>
                  <a:srgbClr val="3B3838"/>
                </a:solidFill>
              </a:defRPr>
            </a:lvl1pPr>
            <a:lvl2pPr indent="-298450" lvl="1" marL="914400" rtl="0">
              <a:spcBef>
                <a:spcPts val="400"/>
              </a:spcBef>
              <a:spcAft>
                <a:spcPts val="0"/>
              </a:spcAft>
              <a:buClr>
                <a:srgbClr val="3B3838"/>
              </a:buClr>
              <a:buSzPts val="1100"/>
              <a:buChar char="•"/>
              <a:defRPr sz="1100">
                <a:solidFill>
                  <a:srgbClr val="3B3838"/>
                </a:solidFill>
              </a:defRPr>
            </a:lvl2pPr>
            <a:lvl3pPr indent="-298450" lvl="2" marL="1371600" rtl="0">
              <a:spcBef>
                <a:spcPts val="400"/>
              </a:spcBef>
              <a:spcAft>
                <a:spcPts val="0"/>
              </a:spcAft>
              <a:buClr>
                <a:srgbClr val="3B3838"/>
              </a:buClr>
              <a:buSzPts val="1100"/>
              <a:buChar char="•"/>
              <a:defRPr sz="1100">
                <a:solidFill>
                  <a:srgbClr val="3B3838"/>
                </a:solidFill>
              </a:defRPr>
            </a:lvl3pPr>
            <a:lvl4pPr indent="-298450" lvl="3" marL="1828800" rtl="0">
              <a:spcBef>
                <a:spcPts val="400"/>
              </a:spcBef>
              <a:spcAft>
                <a:spcPts val="0"/>
              </a:spcAft>
              <a:buClr>
                <a:srgbClr val="3B3838"/>
              </a:buClr>
              <a:buSzPts val="1100"/>
              <a:buChar char="•"/>
              <a:defRPr sz="1100">
                <a:solidFill>
                  <a:srgbClr val="3B3838"/>
                </a:solidFill>
              </a:defRPr>
            </a:lvl4pPr>
            <a:lvl5pPr indent="-298450" lvl="4" marL="2286000" rtl="0">
              <a:spcBef>
                <a:spcPts val="400"/>
              </a:spcBef>
              <a:spcAft>
                <a:spcPts val="0"/>
              </a:spcAft>
              <a:buClr>
                <a:srgbClr val="3B3838"/>
              </a:buClr>
              <a:buSzPts val="1100"/>
              <a:buChar char="•"/>
              <a:defRPr sz="1100">
                <a:solidFill>
                  <a:srgbClr val="3B3838"/>
                </a:solidFill>
              </a:defRPr>
            </a:lvl5pPr>
            <a:lvl6pPr indent="-298450" lvl="5" marL="2743200" rtl="0">
              <a:spcBef>
                <a:spcPts val="400"/>
              </a:spcBef>
              <a:spcAft>
                <a:spcPts val="0"/>
              </a:spcAft>
              <a:buClr>
                <a:srgbClr val="3B3838"/>
              </a:buClr>
              <a:buSzPts val="1100"/>
              <a:buChar char="•"/>
              <a:defRPr sz="1100">
                <a:solidFill>
                  <a:srgbClr val="3B3838"/>
                </a:solidFill>
              </a:defRPr>
            </a:lvl6pPr>
            <a:lvl7pPr indent="-298450" lvl="6" marL="3200400" rtl="0">
              <a:spcBef>
                <a:spcPts val="400"/>
              </a:spcBef>
              <a:spcAft>
                <a:spcPts val="0"/>
              </a:spcAft>
              <a:buClr>
                <a:srgbClr val="3B3838"/>
              </a:buClr>
              <a:buSzPts val="1100"/>
              <a:buChar char="•"/>
              <a:defRPr sz="1100">
                <a:solidFill>
                  <a:srgbClr val="3B3838"/>
                </a:solidFill>
              </a:defRPr>
            </a:lvl7pPr>
            <a:lvl8pPr indent="-298450" lvl="7" marL="3657600" rtl="0">
              <a:spcBef>
                <a:spcPts val="400"/>
              </a:spcBef>
              <a:spcAft>
                <a:spcPts val="0"/>
              </a:spcAft>
              <a:buClr>
                <a:srgbClr val="3B3838"/>
              </a:buClr>
              <a:buSzPts val="1100"/>
              <a:buChar char="•"/>
              <a:defRPr sz="1100">
                <a:solidFill>
                  <a:srgbClr val="3B3838"/>
                </a:solidFill>
              </a:defRPr>
            </a:lvl8pPr>
            <a:lvl9pPr indent="-298450" lvl="8" marL="4114800" rtl="0">
              <a:spcBef>
                <a:spcPts val="400"/>
              </a:spcBef>
              <a:spcAft>
                <a:spcPts val="0"/>
              </a:spcAft>
              <a:buClr>
                <a:srgbClr val="3B3838"/>
              </a:buClr>
              <a:buSzPts val="1100"/>
              <a:buChar char="•"/>
              <a:defRPr sz="1100">
                <a:solidFill>
                  <a:srgbClr val="3B3838"/>
                </a:solidFill>
              </a:defRPr>
            </a:lvl9pPr>
          </a:lstStyle>
          <a:p/>
        </p:txBody>
      </p:sp>
      <p:sp>
        <p:nvSpPr>
          <p:cNvPr id="717" name="Google Shape;717;p7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18" name="Google Shape;718;p7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719" name="Google Shape;719;p7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720" name="Google Shape;720;p72"/>
          <p:cNvPicPr preferRelativeResize="0"/>
          <p:nvPr/>
        </p:nvPicPr>
        <p:blipFill rotWithShape="1">
          <a:blip r:embed="rId3">
            <a:alphaModFix/>
          </a:blip>
          <a:srcRect b="0" l="0" r="0" t="0"/>
          <a:stretch/>
        </p:blipFill>
        <p:spPr>
          <a:xfrm>
            <a:off x="6737903" y="945295"/>
            <a:ext cx="2406096" cy="4198206"/>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p:cSld name="Photo Gallery">
    <p:bg>
      <p:bgPr>
        <a:solidFill>
          <a:srgbClr val="292B2E"/>
        </a:solidFill>
      </p:bgPr>
    </p:bg>
    <p:spTree>
      <p:nvGrpSpPr>
        <p:cNvPr id="721" name="Shape 721"/>
        <p:cNvGrpSpPr/>
        <p:nvPr/>
      </p:nvGrpSpPr>
      <p:grpSpPr>
        <a:xfrm>
          <a:off x="0" y="0"/>
          <a:ext cx="0" cy="0"/>
          <a:chOff x="0" y="0"/>
          <a:chExt cx="0" cy="0"/>
        </a:xfrm>
      </p:grpSpPr>
      <p:sp>
        <p:nvSpPr>
          <p:cNvPr id="722" name="Google Shape;722;p73"/>
          <p:cNvSpPr/>
          <p:nvPr/>
        </p:nvSpPr>
        <p:spPr>
          <a:xfrm>
            <a:off x="0" y="-14906"/>
            <a:ext cx="4578900" cy="25719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23" name="Google Shape;723;p73"/>
          <p:cNvSpPr txBox="1"/>
          <p:nvPr>
            <p:ph idx="1" type="body"/>
          </p:nvPr>
        </p:nvSpPr>
        <p:spPr>
          <a:xfrm>
            <a:off x="5436945" y="610644"/>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4" name="Google Shape;724;p73"/>
          <p:cNvSpPr txBox="1"/>
          <p:nvPr/>
        </p:nvSpPr>
        <p:spPr>
          <a:xfrm>
            <a:off x="6564541" y="27493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sp>
        <p:nvSpPr>
          <p:cNvPr id="725" name="Google Shape;725;p73"/>
          <p:cNvSpPr txBox="1"/>
          <p:nvPr>
            <p:ph idx="2" type="body"/>
          </p:nvPr>
        </p:nvSpPr>
        <p:spPr>
          <a:xfrm>
            <a:off x="5087255" y="1577989"/>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i="0" sz="12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6" name="Google Shape;726;p73"/>
          <p:cNvSpPr txBox="1"/>
          <p:nvPr>
            <p:ph idx="3" type="body"/>
          </p:nvPr>
        </p:nvSpPr>
        <p:spPr>
          <a:xfrm>
            <a:off x="5436945" y="3238313"/>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27" name="Google Shape;727;p73"/>
          <p:cNvCxnSpPr/>
          <p:nvPr/>
        </p:nvCxnSpPr>
        <p:spPr>
          <a:xfrm>
            <a:off x="4579026" y="2556055"/>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728" name="Google Shape;728;p73"/>
          <p:cNvSpPr txBox="1"/>
          <p:nvPr>
            <p:ph idx="4" type="body"/>
          </p:nvPr>
        </p:nvSpPr>
        <p:spPr>
          <a:xfrm>
            <a:off x="5087255" y="4205658"/>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i="0" sz="12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9" name="Google Shape;729;p73"/>
          <p:cNvSpPr txBox="1"/>
          <p:nvPr/>
        </p:nvSpPr>
        <p:spPr>
          <a:xfrm>
            <a:off x="6564541" y="2902604"/>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Roboto"/>
                <a:ea typeface="Roboto"/>
                <a:cs typeface="Roboto"/>
                <a:sym typeface="Roboto"/>
              </a:rPr>
              <a:t>x</a:t>
            </a:r>
            <a:endParaRPr sz="1100">
              <a:latin typeface="Roboto"/>
              <a:ea typeface="Roboto"/>
              <a:cs typeface="Roboto"/>
              <a:sym typeface="Roboto"/>
            </a:endParaRPr>
          </a:p>
        </p:txBody>
      </p:sp>
      <p:pic>
        <p:nvPicPr>
          <p:cNvPr id="730" name="Google Shape;730;p73"/>
          <p:cNvPicPr preferRelativeResize="0"/>
          <p:nvPr/>
        </p:nvPicPr>
        <p:blipFill rotWithShape="1">
          <a:blip r:embed="rId2">
            <a:alphaModFix/>
          </a:blip>
          <a:srcRect b="0" l="0" r="0" t="0"/>
          <a:stretch/>
        </p:blipFill>
        <p:spPr>
          <a:xfrm>
            <a:off x="8571512" y="119775"/>
            <a:ext cx="548774" cy="310320"/>
          </a:xfrm>
          <a:prstGeom prst="rect">
            <a:avLst/>
          </a:prstGeom>
          <a:noFill/>
          <a:ln>
            <a:noFill/>
          </a:ln>
        </p:spPr>
      </p:pic>
      <p:sp>
        <p:nvSpPr>
          <p:cNvPr id="731" name="Google Shape;731;p73"/>
          <p:cNvSpPr/>
          <p:nvPr/>
        </p:nvSpPr>
        <p:spPr>
          <a:xfrm>
            <a:off x="0" y="2558034"/>
            <a:ext cx="4578900" cy="25935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32" name="Google Shape;732;p7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33" name="Google Shape;733;p7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34" name="Google Shape;734;p7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35" name="Google Shape;735;p7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2">
  <p:cSld name="Photo Gallery-2">
    <p:bg>
      <p:bgPr>
        <a:solidFill>
          <a:srgbClr val="292B2E"/>
        </a:solidFill>
      </p:bgPr>
    </p:bg>
    <p:spTree>
      <p:nvGrpSpPr>
        <p:cNvPr id="736" name="Shape 736"/>
        <p:cNvGrpSpPr/>
        <p:nvPr/>
      </p:nvGrpSpPr>
      <p:grpSpPr>
        <a:xfrm>
          <a:off x="0" y="0"/>
          <a:ext cx="0" cy="0"/>
          <a:chOff x="0" y="0"/>
          <a:chExt cx="0" cy="0"/>
        </a:xfrm>
      </p:grpSpPr>
      <p:sp>
        <p:nvSpPr>
          <p:cNvPr id="737" name="Google Shape;737;p74"/>
          <p:cNvSpPr txBox="1"/>
          <p:nvPr>
            <p:ph idx="1" type="body"/>
          </p:nvPr>
        </p:nvSpPr>
        <p:spPr>
          <a:xfrm>
            <a:off x="832138" y="611648"/>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8" name="Google Shape;738;p74"/>
          <p:cNvSpPr txBox="1"/>
          <p:nvPr/>
        </p:nvSpPr>
        <p:spPr>
          <a:xfrm>
            <a:off x="1959735" y="2759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sp>
        <p:nvSpPr>
          <p:cNvPr id="739" name="Google Shape;739;p74"/>
          <p:cNvSpPr txBox="1"/>
          <p:nvPr>
            <p:ph idx="2" type="body"/>
          </p:nvPr>
        </p:nvSpPr>
        <p:spPr>
          <a:xfrm>
            <a:off x="482449" y="1578993"/>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i="0" sz="12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40" name="Google Shape;740;p74"/>
          <p:cNvSpPr txBox="1"/>
          <p:nvPr>
            <p:ph idx="3" type="body"/>
          </p:nvPr>
        </p:nvSpPr>
        <p:spPr>
          <a:xfrm>
            <a:off x="832138" y="3239317"/>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41" name="Google Shape;741;p74"/>
          <p:cNvCxnSpPr/>
          <p:nvPr/>
        </p:nvCxnSpPr>
        <p:spPr>
          <a:xfrm>
            <a:off x="-25780" y="2557059"/>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742" name="Google Shape;742;p74"/>
          <p:cNvSpPr txBox="1"/>
          <p:nvPr>
            <p:ph idx="4" type="body"/>
          </p:nvPr>
        </p:nvSpPr>
        <p:spPr>
          <a:xfrm>
            <a:off x="482449" y="4206662"/>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i="0" sz="12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43" name="Google Shape;743;p74"/>
          <p:cNvSpPr txBox="1"/>
          <p:nvPr/>
        </p:nvSpPr>
        <p:spPr>
          <a:xfrm>
            <a:off x="1959735" y="290360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pic>
        <p:nvPicPr>
          <p:cNvPr id="744" name="Google Shape;744;p74"/>
          <p:cNvPicPr preferRelativeResize="0"/>
          <p:nvPr/>
        </p:nvPicPr>
        <p:blipFill rotWithShape="1">
          <a:blip r:embed="rId2">
            <a:alphaModFix/>
          </a:blip>
          <a:srcRect b="0" l="0" r="0" t="0"/>
          <a:stretch/>
        </p:blipFill>
        <p:spPr>
          <a:xfrm>
            <a:off x="143816" y="188385"/>
            <a:ext cx="548774" cy="310320"/>
          </a:xfrm>
          <a:prstGeom prst="rect">
            <a:avLst/>
          </a:prstGeom>
          <a:noFill/>
          <a:ln>
            <a:noFill/>
          </a:ln>
        </p:spPr>
      </p:pic>
      <p:sp>
        <p:nvSpPr>
          <p:cNvPr id="745" name="Google Shape;745;p74"/>
          <p:cNvSpPr/>
          <p:nvPr/>
        </p:nvSpPr>
        <p:spPr>
          <a:xfrm>
            <a:off x="4589083" y="-13904"/>
            <a:ext cx="4554900" cy="25710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46" name="Google Shape;746;p74"/>
          <p:cNvSpPr/>
          <p:nvPr/>
        </p:nvSpPr>
        <p:spPr>
          <a:xfrm>
            <a:off x="4589083" y="2543191"/>
            <a:ext cx="4554900" cy="26193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47" name="Google Shape;747;p74"/>
          <p:cNvSpPr txBox="1"/>
          <p:nvPr>
            <p:ph idx="12" type="sldNum"/>
          </p:nvPr>
        </p:nvSpPr>
        <p:spPr>
          <a:xfrm>
            <a:off x="3999071" y="4749757"/>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48" name="Google Shape;748;p7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49" name="Google Shape;749;p7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50" name="Google Shape;750;p7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3">
  <p:cSld name="Photo Gallery-3">
    <p:bg>
      <p:bgPr>
        <a:solidFill>
          <a:schemeClr val="lt2"/>
        </a:solidFill>
      </p:bgPr>
    </p:bg>
    <p:spTree>
      <p:nvGrpSpPr>
        <p:cNvPr id="751" name="Shape 751"/>
        <p:cNvGrpSpPr/>
        <p:nvPr/>
      </p:nvGrpSpPr>
      <p:grpSpPr>
        <a:xfrm>
          <a:off x="0" y="0"/>
          <a:ext cx="0" cy="0"/>
          <a:chOff x="0" y="0"/>
          <a:chExt cx="0" cy="0"/>
        </a:xfrm>
      </p:grpSpPr>
      <p:sp>
        <p:nvSpPr>
          <p:cNvPr id="752" name="Google Shape;752;p75"/>
          <p:cNvSpPr/>
          <p:nvPr/>
        </p:nvSpPr>
        <p:spPr>
          <a:xfrm>
            <a:off x="4563599" y="-13904"/>
            <a:ext cx="4597200" cy="25917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666666"/>
                </a:solidFill>
                <a:latin typeface="Roboto"/>
                <a:ea typeface="Roboto"/>
                <a:cs typeface="Roboto"/>
                <a:sym typeface="Roboto"/>
              </a:rPr>
              <a:t>X</a:t>
            </a:r>
            <a:endParaRPr sz="11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666666"/>
                </a:solidFill>
                <a:latin typeface="Roboto"/>
                <a:ea typeface="Roboto"/>
                <a:cs typeface="Roboto"/>
                <a:sym typeface="Roboto"/>
              </a:rPr>
              <a:t>DELETE - INSERT IMAGE HERE</a:t>
            </a:r>
            <a:endParaRPr sz="1100">
              <a:solidFill>
                <a:srgbClr val="666666"/>
              </a:solidFill>
              <a:latin typeface="Roboto"/>
              <a:ea typeface="Roboto"/>
              <a:cs typeface="Roboto"/>
              <a:sym typeface="Roboto"/>
            </a:endParaRPr>
          </a:p>
        </p:txBody>
      </p:sp>
      <p:sp>
        <p:nvSpPr>
          <p:cNvPr id="753" name="Google Shape;753;p75"/>
          <p:cNvSpPr/>
          <p:nvPr/>
        </p:nvSpPr>
        <p:spPr>
          <a:xfrm>
            <a:off x="-8401" y="-13905"/>
            <a:ext cx="4572000" cy="25917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666666"/>
                </a:solidFill>
                <a:latin typeface="Roboto"/>
                <a:ea typeface="Roboto"/>
                <a:cs typeface="Roboto"/>
                <a:sym typeface="Roboto"/>
              </a:rPr>
              <a:t>X</a:t>
            </a:r>
            <a:endParaRPr sz="11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666666"/>
                </a:solidFill>
                <a:latin typeface="Roboto"/>
                <a:ea typeface="Roboto"/>
                <a:cs typeface="Roboto"/>
                <a:sym typeface="Roboto"/>
              </a:rPr>
              <a:t>DELETE - INSERT IMAGE HERE</a:t>
            </a:r>
            <a:endParaRPr sz="1100">
              <a:solidFill>
                <a:srgbClr val="666666"/>
              </a:solidFill>
              <a:latin typeface="Roboto"/>
              <a:ea typeface="Roboto"/>
              <a:cs typeface="Roboto"/>
              <a:sym typeface="Roboto"/>
            </a:endParaRPr>
          </a:p>
        </p:txBody>
      </p:sp>
      <p:sp>
        <p:nvSpPr>
          <p:cNvPr id="754" name="Google Shape;754;p75"/>
          <p:cNvSpPr txBox="1"/>
          <p:nvPr>
            <p:ph idx="1" type="body"/>
          </p:nvPr>
        </p:nvSpPr>
        <p:spPr>
          <a:xfrm>
            <a:off x="844472" y="3164464"/>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2300"/>
              <a:buFont typeface="Barlow Condensed"/>
              <a:buNone/>
              <a:defRPr b="1" sz="23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Font typeface="Barlow Condensed"/>
              <a:buChar char="•"/>
              <a:defRPr>
                <a:latin typeface="Barlow Condensed"/>
                <a:ea typeface="Barlow Condensed"/>
                <a:cs typeface="Barlow Condensed"/>
                <a:sym typeface="Barlow Condensed"/>
              </a:defRPr>
            </a:lvl2pPr>
            <a:lvl3pPr indent="-317500" lvl="2" marL="1371600" rtl="0" algn="l">
              <a:lnSpc>
                <a:spcPct val="90000"/>
              </a:lnSpc>
              <a:spcBef>
                <a:spcPts val="400"/>
              </a:spcBef>
              <a:spcAft>
                <a:spcPts val="0"/>
              </a:spcAft>
              <a:buClr>
                <a:srgbClr val="3A3838"/>
              </a:buClr>
              <a:buSzPts val="1400"/>
              <a:buFont typeface="Barlow Condensed"/>
              <a:buChar char="•"/>
              <a:defRPr>
                <a:latin typeface="Barlow Condensed"/>
                <a:ea typeface="Barlow Condensed"/>
                <a:cs typeface="Barlow Condensed"/>
                <a:sym typeface="Barlow Condensed"/>
              </a:defRPr>
            </a:lvl3pPr>
            <a:lvl4pPr indent="-317500" lvl="3" marL="1828800" rtl="0" algn="l">
              <a:lnSpc>
                <a:spcPct val="90000"/>
              </a:lnSpc>
              <a:spcBef>
                <a:spcPts val="400"/>
              </a:spcBef>
              <a:spcAft>
                <a:spcPts val="0"/>
              </a:spcAft>
              <a:buClr>
                <a:srgbClr val="3A3838"/>
              </a:buClr>
              <a:buSzPts val="1400"/>
              <a:buFont typeface="Barlow Condensed"/>
              <a:buChar char="•"/>
              <a:defRPr>
                <a:latin typeface="Barlow Condensed"/>
                <a:ea typeface="Barlow Condensed"/>
                <a:cs typeface="Barlow Condensed"/>
                <a:sym typeface="Barlow Condensed"/>
              </a:defRPr>
            </a:lvl4pPr>
            <a:lvl5pPr indent="-317500" lvl="4" marL="2286000" rtl="0" algn="l">
              <a:lnSpc>
                <a:spcPct val="90000"/>
              </a:lnSpc>
              <a:spcBef>
                <a:spcPts val="400"/>
              </a:spcBef>
              <a:spcAft>
                <a:spcPts val="0"/>
              </a:spcAft>
              <a:buClr>
                <a:srgbClr val="3A3838"/>
              </a:buClr>
              <a:buSzPts val="1400"/>
              <a:buFont typeface="Barlow Condensed"/>
              <a:buChar char="•"/>
              <a:defRPr>
                <a:latin typeface="Barlow Condensed"/>
                <a:ea typeface="Barlow Condensed"/>
                <a:cs typeface="Barlow Condensed"/>
                <a:sym typeface="Barlow Condensed"/>
              </a:defRPr>
            </a:lvl5pPr>
            <a:lvl6pPr indent="-317500" lvl="5" marL="2743200" rtl="0" algn="l">
              <a:lnSpc>
                <a:spcPct val="90000"/>
              </a:lnSpc>
              <a:spcBef>
                <a:spcPts val="400"/>
              </a:spcBef>
              <a:spcAft>
                <a:spcPts val="0"/>
              </a:spcAft>
              <a:buClr>
                <a:schemeClr val="dk1"/>
              </a:buClr>
              <a:buSzPts val="1400"/>
              <a:buFont typeface="Barlow Condensed"/>
              <a:buChar char="•"/>
              <a:defRPr>
                <a:latin typeface="Barlow Condensed"/>
                <a:ea typeface="Barlow Condensed"/>
                <a:cs typeface="Barlow Condensed"/>
                <a:sym typeface="Barlow Condensed"/>
              </a:defRPr>
            </a:lvl6pPr>
            <a:lvl7pPr indent="-317500" lvl="6" marL="3200400" rtl="0" algn="l">
              <a:lnSpc>
                <a:spcPct val="90000"/>
              </a:lnSpc>
              <a:spcBef>
                <a:spcPts val="400"/>
              </a:spcBef>
              <a:spcAft>
                <a:spcPts val="0"/>
              </a:spcAft>
              <a:buClr>
                <a:schemeClr val="dk1"/>
              </a:buClr>
              <a:buSzPts val="1400"/>
              <a:buFont typeface="Barlow Condensed"/>
              <a:buChar char="•"/>
              <a:defRPr>
                <a:latin typeface="Barlow Condensed"/>
                <a:ea typeface="Barlow Condensed"/>
                <a:cs typeface="Barlow Condensed"/>
                <a:sym typeface="Barlow Condensed"/>
              </a:defRPr>
            </a:lvl7pPr>
            <a:lvl8pPr indent="-317500" lvl="7" marL="3657600" rtl="0" algn="l">
              <a:lnSpc>
                <a:spcPct val="90000"/>
              </a:lnSpc>
              <a:spcBef>
                <a:spcPts val="400"/>
              </a:spcBef>
              <a:spcAft>
                <a:spcPts val="0"/>
              </a:spcAft>
              <a:buClr>
                <a:schemeClr val="dk1"/>
              </a:buClr>
              <a:buSzPts val="1400"/>
              <a:buFont typeface="Barlow Condensed"/>
              <a:buChar char="•"/>
              <a:defRPr>
                <a:latin typeface="Barlow Condensed"/>
                <a:ea typeface="Barlow Condensed"/>
                <a:cs typeface="Barlow Condensed"/>
                <a:sym typeface="Barlow Condensed"/>
              </a:defRPr>
            </a:lvl8pPr>
            <a:lvl9pPr indent="-317500" lvl="8" marL="4114800" rtl="0" algn="l">
              <a:lnSpc>
                <a:spcPct val="90000"/>
              </a:lnSpc>
              <a:spcBef>
                <a:spcPts val="400"/>
              </a:spcBef>
              <a:spcAft>
                <a:spcPts val="0"/>
              </a:spcAft>
              <a:buClr>
                <a:schemeClr val="dk1"/>
              </a:buClr>
              <a:buSzPts val="1400"/>
              <a:buFont typeface="Barlow Condensed"/>
              <a:buChar char="•"/>
              <a:defRPr>
                <a:latin typeface="Barlow Condensed"/>
                <a:ea typeface="Barlow Condensed"/>
                <a:cs typeface="Barlow Condensed"/>
                <a:sym typeface="Barlow Condensed"/>
              </a:defRPr>
            </a:lvl9pPr>
          </a:lstStyle>
          <a:p/>
        </p:txBody>
      </p:sp>
      <p:sp>
        <p:nvSpPr>
          <p:cNvPr id="755" name="Google Shape;755;p75"/>
          <p:cNvSpPr txBox="1"/>
          <p:nvPr/>
        </p:nvSpPr>
        <p:spPr>
          <a:xfrm>
            <a:off x="1972068" y="282875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757070"/>
                </a:solidFill>
                <a:latin typeface="Roboto"/>
                <a:ea typeface="Roboto"/>
                <a:cs typeface="Roboto"/>
                <a:sym typeface="Roboto"/>
              </a:rPr>
              <a:t>x</a:t>
            </a:r>
            <a:endParaRPr sz="1100">
              <a:latin typeface="Roboto"/>
              <a:ea typeface="Roboto"/>
              <a:cs typeface="Roboto"/>
              <a:sym typeface="Roboto"/>
            </a:endParaRPr>
          </a:p>
        </p:txBody>
      </p:sp>
      <p:sp>
        <p:nvSpPr>
          <p:cNvPr id="756" name="Google Shape;756;p75"/>
          <p:cNvSpPr txBox="1"/>
          <p:nvPr>
            <p:ph idx="2" type="body"/>
          </p:nvPr>
        </p:nvSpPr>
        <p:spPr>
          <a:xfrm>
            <a:off x="494782" y="4131809"/>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57070"/>
              </a:buClr>
              <a:buSzPts val="1200"/>
              <a:buNone/>
              <a:defRPr i="0" sz="12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7" name="Google Shape;757;p75"/>
          <p:cNvSpPr txBox="1"/>
          <p:nvPr>
            <p:ph idx="3" type="body"/>
          </p:nvPr>
        </p:nvSpPr>
        <p:spPr>
          <a:xfrm>
            <a:off x="5438266" y="3159749"/>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2300"/>
              <a:buNone/>
              <a:defRPr b="1" sz="23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58" name="Google Shape;758;p75"/>
          <p:cNvCxnSpPr/>
          <p:nvPr/>
        </p:nvCxnSpPr>
        <p:spPr>
          <a:xfrm rot="10800000">
            <a:off x="4572000" y="2577601"/>
            <a:ext cx="0" cy="2565900"/>
          </a:xfrm>
          <a:prstGeom prst="straightConnector1">
            <a:avLst/>
          </a:prstGeom>
          <a:noFill/>
          <a:ln cap="flat" cmpd="sng" w="9525">
            <a:solidFill>
              <a:srgbClr val="D0CECE"/>
            </a:solidFill>
            <a:prstDash val="solid"/>
            <a:miter lim="800000"/>
            <a:headEnd len="sm" w="sm" type="none"/>
            <a:tailEnd len="sm" w="sm" type="none"/>
          </a:ln>
        </p:spPr>
      </p:cxnSp>
      <p:sp>
        <p:nvSpPr>
          <p:cNvPr id="759" name="Google Shape;759;p75"/>
          <p:cNvSpPr txBox="1"/>
          <p:nvPr>
            <p:ph idx="4" type="body"/>
          </p:nvPr>
        </p:nvSpPr>
        <p:spPr>
          <a:xfrm>
            <a:off x="5088576" y="4127093"/>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57070"/>
              </a:buClr>
              <a:buSzPts val="1200"/>
              <a:buNone/>
              <a:defRPr i="0" sz="12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0" name="Google Shape;760;p75"/>
          <p:cNvSpPr txBox="1"/>
          <p:nvPr/>
        </p:nvSpPr>
        <p:spPr>
          <a:xfrm>
            <a:off x="6565862" y="28240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757070"/>
                </a:solidFill>
                <a:latin typeface="Calibri"/>
                <a:ea typeface="Calibri"/>
                <a:cs typeface="Calibri"/>
                <a:sym typeface="Calibri"/>
              </a:rPr>
              <a:t>x</a:t>
            </a:r>
            <a:endParaRPr sz="1100"/>
          </a:p>
        </p:txBody>
      </p:sp>
      <p:pic>
        <p:nvPicPr>
          <p:cNvPr id="761" name="Google Shape;761;p75"/>
          <p:cNvPicPr preferRelativeResize="0"/>
          <p:nvPr/>
        </p:nvPicPr>
        <p:blipFill rotWithShape="1">
          <a:blip r:embed="rId2">
            <a:alphaModFix/>
          </a:blip>
          <a:srcRect b="0" l="0" r="0" t="0"/>
          <a:stretch/>
        </p:blipFill>
        <p:spPr>
          <a:xfrm>
            <a:off x="8509501" y="2713513"/>
            <a:ext cx="548774" cy="310320"/>
          </a:xfrm>
          <a:prstGeom prst="rect">
            <a:avLst/>
          </a:prstGeom>
          <a:noFill/>
          <a:ln>
            <a:noFill/>
          </a:ln>
        </p:spPr>
      </p:pic>
      <p:sp>
        <p:nvSpPr>
          <p:cNvPr id="762" name="Google Shape;762;p7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763" name="Google Shape;763;p7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64" name="Google Shape;764;p7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65" name="Google Shape;765;p7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4">
  <p:cSld name="Photo Gallery-4">
    <p:bg>
      <p:bgPr>
        <a:solidFill>
          <a:srgbClr val="292B2E"/>
        </a:solidFill>
      </p:bgPr>
    </p:bg>
    <p:spTree>
      <p:nvGrpSpPr>
        <p:cNvPr id="766" name="Shape 766"/>
        <p:cNvGrpSpPr/>
        <p:nvPr/>
      </p:nvGrpSpPr>
      <p:grpSpPr>
        <a:xfrm>
          <a:off x="0" y="0"/>
          <a:ext cx="0" cy="0"/>
          <a:chOff x="0" y="0"/>
          <a:chExt cx="0" cy="0"/>
        </a:xfrm>
      </p:grpSpPr>
      <p:sp>
        <p:nvSpPr>
          <p:cNvPr id="767" name="Google Shape;767;p76"/>
          <p:cNvSpPr/>
          <p:nvPr/>
        </p:nvSpPr>
        <p:spPr>
          <a:xfrm>
            <a:off x="1475959" y="0"/>
            <a:ext cx="7668000" cy="51585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68" name="Google Shape;768;p76"/>
          <p:cNvSpPr txBox="1"/>
          <p:nvPr>
            <p:ph idx="1" type="body"/>
          </p:nvPr>
        </p:nvSpPr>
        <p:spPr>
          <a:xfrm>
            <a:off x="117257" y="3032182"/>
            <a:ext cx="1202700" cy="3102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FFFFFF"/>
              </a:buClr>
              <a:buSzPts val="1400"/>
              <a:buNone/>
              <a:defRPr b="1"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9" name="Google Shape;769;p76"/>
          <p:cNvSpPr txBox="1"/>
          <p:nvPr>
            <p:ph idx="2" type="body"/>
          </p:nvPr>
        </p:nvSpPr>
        <p:spPr>
          <a:xfrm>
            <a:off x="113255" y="3436372"/>
            <a:ext cx="1206600" cy="15120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FFFFFF"/>
              </a:buClr>
              <a:buSzPts val="1100"/>
              <a:buNone/>
              <a:defRPr i="0" sz="11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70" name="Google Shape;770;p76"/>
          <p:cNvPicPr preferRelativeResize="0"/>
          <p:nvPr/>
        </p:nvPicPr>
        <p:blipFill rotWithShape="1">
          <a:blip r:embed="rId2">
            <a:alphaModFix/>
          </a:blip>
          <a:srcRect b="0" l="0" r="0" t="0"/>
          <a:stretch/>
        </p:blipFill>
        <p:spPr>
          <a:xfrm>
            <a:off x="428800" y="686518"/>
            <a:ext cx="548774" cy="310320"/>
          </a:xfrm>
          <a:prstGeom prst="rect">
            <a:avLst/>
          </a:prstGeom>
          <a:noFill/>
          <a:ln>
            <a:noFill/>
          </a:ln>
        </p:spPr>
      </p:pic>
      <p:sp>
        <p:nvSpPr>
          <p:cNvPr id="771" name="Google Shape;771;p7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72" name="Google Shape;772;p7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73" name="Google Shape;773;p7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5">
  <p:cSld name="Photo Gallery-5">
    <p:bg>
      <p:bgPr>
        <a:solidFill>
          <a:srgbClr val="FFFFFF"/>
        </a:solidFill>
      </p:bgPr>
    </p:bg>
    <p:spTree>
      <p:nvGrpSpPr>
        <p:cNvPr id="774" name="Shape 774"/>
        <p:cNvGrpSpPr/>
        <p:nvPr/>
      </p:nvGrpSpPr>
      <p:grpSpPr>
        <a:xfrm>
          <a:off x="0" y="0"/>
          <a:ext cx="0" cy="0"/>
          <a:chOff x="0" y="0"/>
          <a:chExt cx="0" cy="0"/>
        </a:xfrm>
      </p:grpSpPr>
      <p:sp>
        <p:nvSpPr>
          <p:cNvPr id="775" name="Google Shape;775;p77"/>
          <p:cNvSpPr/>
          <p:nvPr/>
        </p:nvSpPr>
        <p:spPr>
          <a:xfrm>
            <a:off x="205222" y="199663"/>
            <a:ext cx="3440700" cy="47226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i="0" lang="en" sz="60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776" name="Google Shape;776;p77"/>
          <p:cNvSpPr/>
          <p:nvPr/>
        </p:nvSpPr>
        <p:spPr>
          <a:xfrm>
            <a:off x="3778373" y="210515"/>
            <a:ext cx="2610600" cy="21336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i="0" lang="en" sz="60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777" name="Google Shape;777;p77"/>
          <p:cNvSpPr/>
          <p:nvPr/>
        </p:nvSpPr>
        <p:spPr>
          <a:xfrm>
            <a:off x="3777574" y="2432446"/>
            <a:ext cx="2610600" cy="24897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i="0" lang="en" sz="60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778" name="Google Shape;778;p77"/>
          <p:cNvSpPr/>
          <p:nvPr/>
        </p:nvSpPr>
        <p:spPr>
          <a:xfrm>
            <a:off x="6533606" y="199663"/>
            <a:ext cx="2436000" cy="18537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5300"/>
              <a:buFont typeface="Calibri"/>
              <a:buNone/>
            </a:pPr>
            <a:r>
              <a:rPr i="0" lang="en" sz="53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779" name="Google Shape;779;p77"/>
          <p:cNvSpPr/>
          <p:nvPr/>
        </p:nvSpPr>
        <p:spPr>
          <a:xfrm>
            <a:off x="6528691" y="2139092"/>
            <a:ext cx="2436000" cy="27831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i="0" lang="en" sz="60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780" name="Google Shape;780;p77"/>
          <p:cNvSpPr/>
          <p:nvPr/>
        </p:nvSpPr>
        <p:spPr>
          <a:xfrm>
            <a:off x="0" y="0"/>
            <a:ext cx="9144000" cy="5143500"/>
          </a:xfrm>
          <a:prstGeom prst="frame">
            <a:avLst>
              <a:gd fmla="val 2442"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81" name="Google Shape;781;p7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82" name="Google Shape;782;p7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783" name="Google Shape;783;p7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6">
  <p:cSld name="Photo Gallery-6">
    <p:bg>
      <p:bgPr>
        <a:solidFill>
          <a:srgbClr val="FFFFFF"/>
        </a:solidFill>
      </p:bgPr>
    </p:bg>
    <p:spTree>
      <p:nvGrpSpPr>
        <p:cNvPr id="784" name="Shape 784"/>
        <p:cNvGrpSpPr/>
        <p:nvPr/>
      </p:nvGrpSpPr>
      <p:grpSpPr>
        <a:xfrm>
          <a:off x="0" y="0"/>
          <a:ext cx="0" cy="0"/>
          <a:chOff x="0" y="0"/>
          <a:chExt cx="0" cy="0"/>
        </a:xfrm>
      </p:grpSpPr>
      <p:sp>
        <p:nvSpPr>
          <p:cNvPr id="785" name="Google Shape;785;p78"/>
          <p:cNvSpPr/>
          <p:nvPr/>
        </p:nvSpPr>
        <p:spPr>
          <a:xfrm>
            <a:off x="0" y="0"/>
            <a:ext cx="9144000" cy="5143500"/>
          </a:xfrm>
          <a:prstGeom prst="frame">
            <a:avLst>
              <a:gd fmla="val 1608"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86" name="Google Shape;786;p7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87" name="Google Shape;787;p7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788" name="Google Shape;788;p7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7">
  <p:cSld name="Photo Gallery-7">
    <p:bg>
      <p:bgPr>
        <a:solidFill>
          <a:srgbClr val="FFFFFF"/>
        </a:solidFill>
      </p:bgPr>
    </p:bg>
    <p:spTree>
      <p:nvGrpSpPr>
        <p:cNvPr id="789" name="Shape 789"/>
        <p:cNvGrpSpPr/>
        <p:nvPr/>
      </p:nvGrpSpPr>
      <p:grpSpPr>
        <a:xfrm>
          <a:off x="0" y="0"/>
          <a:ext cx="0" cy="0"/>
          <a:chOff x="0" y="0"/>
          <a:chExt cx="0" cy="0"/>
        </a:xfrm>
      </p:grpSpPr>
      <p:sp>
        <p:nvSpPr>
          <p:cNvPr id="790" name="Google Shape;790;p79"/>
          <p:cNvSpPr/>
          <p:nvPr/>
        </p:nvSpPr>
        <p:spPr>
          <a:xfrm>
            <a:off x="0" y="0"/>
            <a:ext cx="9144000" cy="5143500"/>
          </a:xfrm>
          <a:prstGeom prst="frame">
            <a:avLst>
              <a:gd fmla="val 12917" name="adj1"/>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791" name="Google Shape;791;p7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92" name="Google Shape;792;p7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793" name="Google Shape;793;p7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quot;Quote&quot;">
  <p:cSld name="Message-1">
    <p:spTree>
      <p:nvGrpSpPr>
        <p:cNvPr id="794" name="Shape 794"/>
        <p:cNvGrpSpPr/>
        <p:nvPr/>
      </p:nvGrpSpPr>
      <p:grpSpPr>
        <a:xfrm>
          <a:off x="0" y="0"/>
          <a:ext cx="0" cy="0"/>
          <a:chOff x="0" y="0"/>
          <a:chExt cx="0" cy="0"/>
        </a:xfrm>
      </p:grpSpPr>
      <p:sp>
        <p:nvSpPr>
          <p:cNvPr id="795" name="Google Shape;795;p80"/>
          <p:cNvSpPr txBox="1"/>
          <p:nvPr>
            <p:ph idx="1" type="body"/>
          </p:nvPr>
        </p:nvSpPr>
        <p:spPr>
          <a:xfrm>
            <a:off x="2139554" y="2027158"/>
            <a:ext cx="48648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4500"/>
              <a:buFont typeface="Roboto Medium"/>
              <a:buNone/>
              <a:defRPr sz="4500">
                <a:solidFill>
                  <a:schemeClr val="lt1"/>
                </a:solidFill>
                <a:latin typeface="Roboto Medium"/>
                <a:ea typeface="Roboto Medium"/>
                <a:cs typeface="Roboto Medium"/>
                <a:sym typeface="Roboto Medium"/>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96" name="Google Shape;796;p80"/>
          <p:cNvPicPr preferRelativeResize="0"/>
          <p:nvPr/>
        </p:nvPicPr>
        <p:blipFill rotWithShape="1">
          <a:blip r:embed="rId2">
            <a:alphaModFix/>
          </a:blip>
          <a:srcRect b="0" l="0" r="0" t="0"/>
          <a:stretch/>
        </p:blipFill>
        <p:spPr>
          <a:xfrm>
            <a:off x="4263326" y="3613733"/>
            <a:ext cx="572448" cy="323706"/>
          </a:xfrm>
          <a:prstGeom prst="rect">
            <a:avLst/>
          </a:prstGeom>
          <a:noFill/>
          <a:ln>
            <a:noFill/>
          </a:ln>
        </p:spPr>
      </p:pic>
      <p:sp>
        <p:nvSpPr>
          <p:cNvPr id="797" name="Google Shape;797;p8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98" name="Google Shape;798;p8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99" name="Google Shape;799;p8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00" name="Google Shape;800;p8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Mapathon">
  <p:cSld name="CUSTOM_2">
    <p:spTree>
      <p:nvGrpSpPr>
        <p:cNvPr id="801" name="Shape 801"/>
        <p:cNvGrpSpPr/>
        <p:nvPr/>
      </p:nvGrpSpPr>
      <p:grpSpPr>
        <a:xfrm>
          <a:off x="0" y="0"/>
          <a:ext cx="0" cy="0"/>
          <a:chOff x="0" y="0"/>
          <a:chExt cx="0" cy="0"/>
        </a:xfrm>
      </p:grpSpPr>
      <p:pic>
        <p:nvPicPr>
          <p:cNvPr id="802" name="Google Shape;802;p81"/>
          <p:cNvPicPr preferRelativeResize="0"/>
          <p:nvPr/>
        </p:nvPicPr>
        <p:blipFill rotWithShape="1">
          <a:blip r:embed="rId2">
            <a:alphaModFix/>
          </a:blip>
          <a:srcRect b="9416" l="0" r="0" t="6209"/>
          <a:stretch/>
        </p:blipFill>
        <p:spPr>
          <a:xfrm>
            <a:off x="0" y="0"/>
            <a:ext cx="9144002" cy="5143501"/>
          </a:xfrm>
          <a:prstGeom prst="rect">
            <a:avLst/>
          </a:prstGeom>
          <a:noFill/>
          <a:ln>
            <a:noFill/>
          </a:ln>
        </p:spPr>
      </p:pic>
      <p:pic>
        <p:nvPicPr>
          <p:cNvPr id="803" name="Google Shape;803;p81"/>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Mapathon v.2">
  <p:cSld name="CUSTOM_1">
    <p:spTree>
      <p:nvGrpSpPr>
        <p:cNvPr id="804" name="Shape 804"/>
        <p:cNvGrpSpPr/>
        <p:nvPr/>
      </p:nvGrpSpPr>
      <p:grpSpPr>
        <a:xfrm>
          <a:off x="0" y="0"/>
          <a:ext cx="0" cy="0"/>
          <a:chOff x="0" y="0"/>
          <a:chExt cx="0" cy="0"/>
        </a:xfrm>
      </p:grpSpPr>
      <p:pic>
        <p:nvPicPr>
          <p:cNvPr id="805" name="Google Shape;805;p82"/>
          <p:cNvPicPr preferRelativeResize="0"/>
          <p:nvPr/>
        </p:nvPicPr>
        <p:blipFill rotWithShape="1">
          <a:blip r:embed="rId2">
            <a:alphaModFix/>
          </a:blip>
          <a:srcRect b="15626" l="0" r="0" t="0"/>
          <a:stretch/>
        </p:blipFill>
        <p:spPr>
          <a:xfrm>
            <a:off x="0" y="0"/>
            <a:ext cx="9144002" cy="5143501"/>
          </a:xfrm>
          <a:prstGeom prst="rect">
            <a:avLst/>
          </a:prstGeom>
          <a:noFill/>
          <a:ln>
            <a:noFill/>
          </a:ln>
        </p:spPr>
      </p:pic>
      <p:pic>
        <p:nvPicPr>
          <p:cNvPr id="806" name="Google Shape;806;p82"/>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On the Ground ">
  <p:cSld name="Cover-Image-7">
    <p:spTree>
      <p:nvGrpSpPr>
        <p:cNvPr id="807" name="Shape 807"/>
        <p:cNvGrpSpPr/>
        <p:nvPr/>
      </p:nvGrpSpPr>
      <p:grpSpPr>
        <a:xfrm>
          <a:off x="0" y="0"/>
          <a:ext cx="0" cy="0"/>
          <a:chOff x="0" y="0"/>
          <a:chExt cx="0" cy="0"/>
        </a:xfrm>
      </p:grpSpPr>
      <p:pic>
        <p:nvPicPr>
          <p:cNvPr id="808" name="Google Shape;808;p83"/>
          <p:cNvPicPr preferRelativeResize="0"/>
          <p:nvPr/>
        </p:nvPicPr>
        <p:blipFill rotWithShape="1">
          <a:blip r:embed="rId2">
            <a:alphaModFix/>
          </a:blip>
          <a:srcRect b="0" l="0" r="0" t="0"/>
          <a:stretch/>
        </p:blipFill>
        <p:spPr>
          <a:xfrm>
            <a:off x="2286" y="0"/>
            <a:ext cx="9139428" cy="5143500"/>
          </a:xfrm>
          <a:prstGeom prst="rect">
            <a:avLst/>
          </a:prstGeom>
          <a:noFill/>
          <a:ln>
            <a:noFill/>
          </a:ln>
        </p:spPr>
      </p:pic>
      <p:sp>
        <p:nvSpPr>
          <p:cNvPr id="809" name="Google Shape;809;p8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10" name="Google Shape;810;p8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11" name="Google Shape;811;p8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812" name="Google Shape;812;p83"/>
          <p:cNvSpPr txBox="1"/>
          <p:nvPr>
            <p:ph idx="1" type="body"/>
          </p:nvPr>
        </p:nvSpPr>
        <p:spPr>
          <a:xfrm>
            <a:off x="1529475" y="2225770"/>
            <a:ext cx="6085200" cy="651900"/>
          </a:xfrm>
          <a:prstGeom prst="rect">
            <a:avLst/>
          </a:prstGeom>
          <a:no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13" name="Google Shape;813;p83"/>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On the Ground v.2">
  <p:cSld name="Cover-Image-8">
    <p:spTree>
      <p:nvGrpSpPr>
        <p:cNvPr id="814" name="Shape 814"/>
        <p:cNvGrpSpPr/>
        <p:nvPr/>
      </p:nvGrpSpPr>
      <p:grpSpPr>
        <a:xfrm>
          <a:off x="0" y="0"/>
          <a:ext cx="0" cy="0"/>
          <a:chOff x="0" y="0"/>
          <a:chExt cx="0" cy="0"/>
        </a:xfrm>
      </p:grpSpPr>
      <p:pic>
        <p:nvPicPr>
          <p:cNvPr id="815" name="Google Shape;815;p84"/>
          <p:cNvPicPr preferRelativeResize="0"/>
          <p:nvPr/>
        </p:nvPicPr>
        <p:blipFill rotWithShape="1">
          <a:blip r:embed="rId2">
            <a:alphaModFix/>
          </a:blip>
          <a:srcRect b="0" l="-421" r="0" t="0"/>
          <a:stretch/>
        </p:blipFill>
        <p:spPr>
          <a:xfrm>
            <a:off x="-77521" y="-19050"/>
            <a:ext cx="9221523" cy="5162553"/>
          </a:xfrm>
          <a:prstGeom prst="rect">
            <a:avLst/>
          </a:prstGeom>
          <a:noFill/>
          <a:ln>
            <a:noFill/>
          </a:ln>
        </p:spPr>
      </p:pic>
      <p:sp>
        <p:nvSpPr>
          <p:cNvPr id="816" name="Google Shape;816;p8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17" name="Google Shape;817;p8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18" name="Google Shape;818;p8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819" name="Google Shape;819;p84"/>
          <p:cNvSpPr txBox="1"/>
          <p:nvPr>
            <p:ph idx="1" type="body"/>
          </p:nvPr>
        </p:nvSpPr>
        <p:spPr>
          <a:xfrm>
            <a:off x="1529475" y="2225770"/>
            <a:ext cx="60852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20" name="Google Shape;820;p84"/>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Community">
  <p:cSld name="Cover-Image-3">
    <p:spTree>
      <p:nvGrpSpPr>
        <p:cNvPr id="821" name="Shape 821"/>
        <p:cNvGrpSpPr/>
        <p:nvPr/>
      </p:nvGrpSpPr>
      <p:grpSpPr>
        <a:xfrm>
          <a:off x="0" y="0"/>
          <a:ext cx="0" cy="0"/>
          <a:chOff x="0" y="0"/>
          <a:chExt cx="0" cy="0"/>
        </a:xfrm>
      </p:grpSpPr>
      <p:pic>
        <p:nvPicPr>
          <p:cNvPr id="822" name="Google Shape;822;p85"/>
          <p:cNvPicPr preferRelativeResize="0"/>
          <p:nvPr/>
        </p:nvPicPr>
        <p:blipFill rotWithShape="1">
          <a:blip r:embed="rId2">
            <a:alphaModFix/>
          </a:blip>
          <a:srcRect b="0" l="0" r="-472" t="0"/>
          <a:stretch/>
        </p:blipFill>
        <p:spPr>
          <a:xfrm>
            <a:off x="0" y="0"/>
            <a:ext cx="9212344" cy="5143501"/>
          </a:xfrm>
          <a:prstGeom prst="rect">
            <a:avLst/>
          </a:prstGeom>
          <a:noFill/>
          <a:ln>
            <a:noFill/>
          </a:ln>
        </p:spPr>
      </p:pic>
      <p:sp>
        <p:nvSpPr>
          <p:cNvPr id="823" name="Google Shape;823;p85"/>
          <p:cNvSpPr txBox="1"/>
          <p:nvPr>
            <p:ph idx="1" type="body"/>
          </p:nvPr>
        </p:nvSpPr>
        <p:spPr>
          <a:xfrm>
            <a:off x="1520465" y="3195350"/>
            <a:ext cx="60852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24" name="Google Shape;824;p8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25" name="Google Shape;825;p8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26" name="Google Shape;826;p8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827" name="Google Shape;827;p85"/>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Community v.2">
  <p:cSld name="Cover-Image-5">
    <p:spTree>
      <p:nvGrpSpPr>
        <p:cNvPr id="828" name="Shape 828"/>
        <p:cNvGrpSpPr/>
        <p:nvPr/>
      </p:nvGrpSpPr>
      <p:grpSpPr>
        <a:xfrm>
          <a:off x="0" y="0"/>
          <a:ext cx="0" cy="0"/>
          <a:chOff x="0" y="0"/>
          <a:chExt cx="0" cy="0"/>
        </a:xfrm>
      </p:grpSpPr>
      <p:pic>
        <p:nvPicPr>
          <p:cNvPr id="829" name="Google Shape;829;p86"/>
          <p:cNvPicPr preferRelativeResize="0"/>
          <p:nvPr/>
        </p:nvPicPr>
        <p:blipFill rotWithShape="1">
          <a:blip r:embed="rId2">
            <a:alphaModFix/>
          </a:blip>
          <a:srcRect b="0" l="0" r="-100" t="0"/>
          <a:stretch/>
        </p:blipFill>
        <p:spPr>
          <a:xfrm>
            <a:off x="1" y="0"/>
            <a:ext cx="9144002" cy="5164931"/>
          </a:xfrm>
          <a:prstGeom prst="rect">
            <a:avLst/>
          </a:prstGeom>
          <a:noFill/>
          <a:ln>
            <a:noFill/>
          </a:ln>
        </p:spPr>
      </p:pic>
      <p:sp>
        <p:nvSpPr>
          <p:cNvPr id="830" name="Google Shape;830;p8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31" name="Google Shape;831;p8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32" name="Google Shape;832;p8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833" name="Google Shape;833;p86"/>
          <p:cNvSpPr txBox="1"/>
          <p:nvPr>
            <p:ph idx="1" type="body"/>
          </p:nvPr>
        </p:nvSpPr>
        <p:spPr>
          <a:xfrm>
            <a:off x="1529475" y="2225770"/>
            <a:ext cx="60852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34" name="Google Shape;834;p86"/>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Community v.3">
  <p:cSld name="7_Road-Detail-2-NOLOGO">
    <p:spTree>
      <p:nvGrpSpPr>
        <p:cNvPr id="835" name="Shape 835"/>
        <p:cNvGrpSpPr/>
        <p:nvPr/>
      </p:nvGrpSpPr>
      <p:grpSpPr>
        <a:xfrm>
          <a:off x="0" y="0"/>
          <a:ext cx="0" cy="0"/>
          <a:chOff x="0" y="0"/>
          <a:chExt cx="0" cy="0"/>
        </a:xfrm>
      </p:grpSpPr>
      <p:pic>
        <p:nvPicPr>
          <p:cNvPr id="836" name="Google Shape;836;p87"/>
          <p:cNvPicPr preferRelativeResize="0"/>
          <p:nvPr/>
        </p:nvPicPr>
        <p:blipFill rotWithShape="1">
          <a:blip r:embed="rId2">
            <a:alphaModFix/>
          </a:blip>
          <a:srcRect b="0" l="0" r="-250" t="0"/>
          <a:stretch/>
        </p:blipFill>
        <p:spPr>
          <a:xfrm>
            <a:off x="0" y="0"/>
            <a:ext cx="9212647" cy="5143499"/>
          </a:xfrm>
          <a:prstGeom prst="rect">
            <a:avLst/>
          </a:prstGeom>
          <a:noFill/>
          <a:ln>
            <a:noFill/>
          </a:ln>
        </p:spPr>
      </p:pic>
      <p:sp>
        <p:nvSpPr>
          <p:cNvPr id="837" name="Google Shape;837;p87"/>
          <p:cNvSpPr txBox="1"/>
          <p:nvPr>
            <p:ph idx="1" type="body"/>
          </p:nvPr>
        </p:nvSpPr>
        <p:spPr>
          <a:xfrm>
            <a:off x="2139554" y="2027158"/>
            <a:ext cx="4864800" cy="651900"/>
          </a:xfrm>
          <a:prstGeom prst="rect">
            <a:avLst/>
          </a:prstGeom>
          <a:no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8FAFF"/>
              </a:buClr>
              <a:buSzPts val="4500"/>
              <a:buNone/>
              <a:defRPr b="1" sz="4500">
                <a:solidFill>
                  <a:srgbClr val="F8FAF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8" name="Google Shape;838;p8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39" name="Google Shape;839;p8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40" name="Google Shape;840;p8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841" name="Google Shape;841;p87"/>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HOT's Mission ">
  <p:cSld name="8_Road-Detail-2-NOLOGO_1">
    <p:bg>
      <p:bgPr>
        <a:solidFill>
          <a:srgbClr val="FFFFFF"/>
        </a:solidFill>
      </p:bgPr>
    </p:bg>
    <p:spTree>
      <p:nvGrpSpPr>
        <p:cNvPr id="842" name="Shape 842"/>
        <p:cNvGrpSpPr/>
        <p:nvPr/>
      </p:nvGrpSpPr>
      <p:grpSpPr>
        <a:xfrm>
          <a:off x="0" y="0"/>
          <a:ext cx="0" cy="0"/>
          <a:chOff x="0" y="0"/>
          <a:chExt cx="0" cy="0"/>
        </a:xfrm>
      </p:grpSpPr>
      <p:pic>
        <p:nvPicPr>
          <p:cNvPr id="843" name="Google Shape;843;p88"/>
          <p:cNvPicPr preferRelativeResize="0"/>
          <p:nvPr/>
        </p:nvPicPr>
        <p:blipFill rotWithShape="1">
          <a:blip r:embed="rId2">
            <a:alphaModFix/>
          </a:blip>
          <a:srcRect b="0" l="0" r="0" t="0"/>
          <a:stretch/>
        </p:blipFill>
        <p:spPr>
          <a:xfrm>
            <a:off x="70139" y="70138"/>
            <a:ext cx="9016709" cy="4995430"/>
          </a:xfrm>
          <a:prstGeom prst="rect">
            <a:avLst/>
          </a:prstGeom>
          <a:noFill/>
          <a:ln>
            <a:noFill/>
          </a:ln>
        </p:spPr>
      </p:pic>
      <p:sp>
        <p:nvSpPr>
          <p:cNvPr id="844" name="Google Shape;844;p88"/>
          <p:cNvSpPr/>
          <p:nvPr/>
        </p:nvSpPr>
        <p:spPr>
          <a:xfrm>
            <a:off x="70144" y="77925"/>
            <a:ext cx="9016500" cy="4995300"/>
          </a:xfrm>
          <a:prstGeom prst="rect">
            <a:avLst/>
          </a:prstGeom>
          <a:gradFill>
            <a:gsLst>
              <a:gs pos="0">
                <a:srgbClr val="000000">
                  <a:alpha val="5882"/>
                </a:srgbClr>
              </a:gs>
              <a:gs pos="91000">
                <a:srgbClr val="000000">
                  <a:alpha val="36862"/>
                </a:srgbClr>
              </a:gs>
              <a:gs pos="100000">
                <a:srgbClr val="000000">
                  <a:alpha val="0"/>
                </a:srgbClr>
              </a:gs>
            </a:gsLst>
            <a:lin ang="1890004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D73F3E"/>
              </a:solidFill>
              <a:latin typeface="Calibri"/>
              <a:ea typeface="Calibri"/>
              <a:cs typeface="Calibri"/>
              <a:sym typeface="Calibri"/>
            </a:endParaRPr>
          </a:p>
        </p:txBody>
      </p:sp>
      <p:sp>
        <p:nvSpPr>
          <p:cNvPr id="845" name="Google Shape;845;p88"/>
          <p:cNvSpPr/>
          <p:nvPr/>
        </p:nvSpPr>
        <p:spPr>
          <a:xfrm>
            <a:off x="1159292" y="586136"/>
            <a:ext cx="6838500" cy="3635700"/>
          </a:xfrm>
          <a:prstGeom prst="rect">
            <a:avLst/>
          </a:prstGeom>
          <a:noFill/>
          <a:ln>
            <a:noFill/>
          </a:ln>
          <a:effectLst>
            <a:outerShdw blurRad="63500" sx="102000" rotWithShape="0" algn="ctr" sy="102000">
              <a:srgbClr val="757070">
                <a:alpha val="40000"/>
              </a:srgbClr>
            </a:outerShdw>
          </a:effectLst>
        </p:spPr>
        <p:txBody>
          <a:bodyPr anchorCtr="0" anchor="t" bIns="137150" lIns="68575" spcFirstLastPara="1" rIns="68575" wrap="square" tIns="137150">
            <a:noAutofit/>
          </a:bodyPr>
          <a:lstStyle/>
          <a:p>
            <a:pPr indent="0" lvl="0" marL="0" marR="0" rtl="0" algn="ctr">
              <a:lnSpc>
                <a:spcPct val="100000"/>
              </a:lnSpc>
              <a:spcBef>
                <a:spcPts val="0"/>
              </a:spcBef>
              <a:spcAft>
                <a:spcPts val="0"/>
              </a:spcAft>
              <a:buClr>
                <a:srgbClr val="F8FAFF"/>
              </a:buClr>
              <a:buSzPts val="5400"/>
              <a:buFont typeface="Georgia"/>
              <a:buNone/>
            </a:pPr>
            <a:r>
              <a:rPr i="0" lang="en" sz="5800" u="none" cap="none" strike="noStrike">
                <a:solidFill>
                  <a:srgbClr val="F8FAFF"/>
                </a:solidFill>
                <a:latin typeface="Roboto Medium"/>
                <a:ea typeface="Roboto Medium"/>
                <a:cs typeface="Roboto Medium"/>
                <a:sym typeface="Roboto Medium"/>
              </a:rPr>
              <a:t>WE MAP EACH CORNER OF  THE WORLD SO NO ONE IS LEFT BEHIND</a:t>
            </a:r>
            <a:endParaRPr sz="1500">
              <a:latin typeface="Roboto Medium"/>
              <a:ea typeface="Roboto Medium"/>
              <a:cs typeface="Roboto Medium"/>
              <a:sym typeface="Roboto Medium"/>
            </a:endParaRPr>
          </a:p>
        </p:txBody>
      </p:sp>
      <p:sp>
        <p:nvSpPr>
          <p:cNvPr id="846" name="Google Shape;846;p88"/>
          <p:cNvSpPr txBox="1"/>
          <p:nvPr/>
        </p:nvSpPr>
        <p:spPr>
          <a:xfrm>
            <a:off x="3334645" y="455297"/>
            <a:ext cx="24747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8FAFF"/>
              </a:buClr>
              <a:buSzPts val="1200"/>
              <a:buFont typeface="Georgia"/>
              <a:buNone/>
            </a:pPr>
            <a:r>
              <a:rPr i="0" lang="en" sz="1200" u="none" cap="none" strike="noStrike">
                <a:solidFill>
                  <a:srgbClr val="F8FAFF"/>
                </a:solidFill>
                <a:latin typeface="Roboto"/>
                <a:ea typeface="Roboto"/>
                <a:cs typeface="Roboto"/>
                <a:sym typeface="Roboto"/>
              </a:rPr>
              <a:t>MISSION:</a:t>
            </a:r>
            <a:endParaRPr sz="1100">
              <a:latin typeface="Roboto"/>
              <a:ea typeface="Roboto"/>
              <a:cs typeface="Roboto"/>
              <a:sym typeface="Roboto"/>
            </a:endParaRPr>
          </a:p>
        </p:txBody>
      </p:sp>
      <p:sp>
        <p:nvSpPr>
          <p:cNvPr id="847" name="Google Shape;847;p88"/>
          <p:cNvSpPr txBox="1"/>
          <p:nvPr/>
        </p:nvSpPr>
        <p:spPr>
          <a:xfrm>
            <a:off x="2168611" y="4097128"/>
            <a:ext cx="4689300" cy="807900"/>
          </a:xfrm>
          <a:prstGeom prst="rect">
            <a:avLst/>
          </a:prstGeom>
          <a:noFill/>
          <a:ln>
            <a:noFill/>
          </a:ln>
          <a:effectLst>
            <a:outerShdw blurRad="57150" rotWithShape="0" algn="bl" dir="5400000" dist="19050">
              <a:srgbClr val="000000">
                <a:alpha val="50000"/>
              </a:srgbClr>
            </a:outerShdw>
          </a:effectLst>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lang="en" sz="1400">
                <a:solidFill>
                  <a:srgbClr val="F8FAFF"/>
                </a:solidFill>
                <a:latin typeface="Roboto"/>
                <a:ea typeface="Roboto"/>
                <a:cs typeface="Roboto"/>
                <a:sym typeface="Roboto"/>
              </a:rPr>
              <a:t>To be on a map is to be acknowledged, to be known, to be recognized, to be counted. It is for the world to know that you are there and that you have needs, you have rights, and you exist.</a:t>
            </a:r>
            <a:endParaRPr sz="1400">
              <a:solidFill>
                <a:srgbClr val="F8FAFF"/>
              </a:solidFill>
              <a:latin typeface="Roboto"/>
              <a:ea typeface="Roboto"/>
              <a:cs typeface="Roboto"/>
              <a:sym typeface="Roboto"/>
            </a:endParaRPr>
          </a:p>
          <a:p>
            <a:pPr indent="0" lvl="0" marL="0" marR="0" rtl="0" algn="ctr">
              <a:lnSpc>
                <a:spcPct val="100000"/>
              </a:lnSpc>
              <a:spcBef>
                <a:spcPts val="0"/>
              </a:spcBef>
              <a:spcAft>
                <a:spcPts val="0"/>
              </a:spcAft>
              <a:buClr>
                <a:srgbClr val="F8FAFF"/>
              </a:buClr>
              <a:buSzPts val="1200"/>
              <a:buFont typeface="Calibri"/>
              <a:buNone/>
            </a:pPr>
            <a:r>
              <a:t/>
            </a:r>
            <a:endParaRPr sz="1200">
              <a:solidFill>
                <a:srgbClr val="F8FAFF"/>
              </a:solidFill>
              <a:latin typeface="Roboto"/>
              <a:ea typeface="Roboto"/>
              <a:cs typeface="Roboto"/>
              <a:sym typeface="Roboto"/>
            </a:endParaRPr>
          </a:p>
        </p:txBody>
      </p:sp>
      <p:pic>
        <p:nvPicPr>
          <p:cNvPr id="848" name="Google Shape;848;p88"/>
          <p:cNvPicPr preferRelativeResize="0"/>
          <p:nvPr/>
        </p:nvPicPr>
        <p:blipFill rotWithShape="1">
          <a:blip r:embed="rId3">
            <a:alphaModFix/>
          </a:blip>
          <a:srcRect b="0" l="0" r="0" t="0"/>
          <a:stretch/>
        </p:blipFill>
        <p:spPr>
          <a:xfrm>
            <a:off x="8323265" y="255416"/>
            <a:ext cx="548774" cy="310319"/>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1 of 3">
  <p:cSld name="12 | About HOT_1">
    <p:bg>
      <p:bgPr>
        <a:solidFill>
          <a:srgbClr val="FFFFFF"/>
        </a:solidFill>
      </p:bgPr>
    </p:bg>
    <p:spTree>
      <p:nvGrpSpPr>
        <p:cNvPr id="849" name="Shape 849"/>
        <p:cNvGrpSpPr/>
        <p:nvPr/>
      </p:nvGrpSpPr>
      <p:grpSpPr>
        <a:xfrm>
          <a:off x="0" y="0"/>
          <a:ext cx="0" cy="0"/>
          <a:chOff x="0" y="0"/>
          <a:chExt cx="0" cy="0"/>
        </a:xfrm>
      </p:grpSpPr>
      <p:sp>
        <p:nvSpPr>
          <p:cNvPr id="850" name="Google Shape;850;p89"/>
          <p:cNvSpPr/>
          <p:nvPr/>
        </p:nvSpPr>
        <p:spPr>
          <a:xfrm>
            <a:off x="69750" y="75488"/>
            <a:ext cx="9004500" cy="49926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851" name="Google Shape;851;p89"/>
          <p:cNvSpPr txBox="1"/>
          <p:nvPr/>
        </p:nvSpPr>
        <p:spPr>
          <a:xfrm>
            <a:off x="3901375" y="366219"/>
            <a:ext cx="13413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rgbClr val="FFFFFF"/>
                </a:solidFill>
                <a:latin typeface="Roboto"/>
                <a:ea typeface="Roboto"/>
                <a:cs typeface="Roboto"/>
                <a:sym typeface="Roboto"/>
              </a:rPr>
              <a:t>MISSION:</a:t>
            </a:r>
            <a:endParaRPr sz="1100">
              <a:latin typeface="Roboto"/>
              <a:ea typeface="Roboto"/>
              <a:cs typeface="Roboto"/>
              <a:sym typeface="Roboto"/>
            </a:endParaRPr>
          </a:p>
        </p:txBody>
      </p:sp>
      <p:sp>
        <p:nvSpPr>
          <p:cNvPr id="852" name="Google Shape;852;p89"/>
          <p:cNvSpPr/>
          <p:nvPr/>
        </p:nvSpPr>
        <p:spPr>
          <a:xfrm>
            <a:off x="1245870" y="684424"/>
            <a:ext cx="6652500" cy="4224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5400">
                <a:solidFill>
                  <a:srgbClr val="FFFFFF"/>
                </a:solidFill>
                <a:latin typeface="Roboto Medium"/>
                <a:ea typeface="Roboto Medium"/>
                <a:cs typeface="Roboto Medium"/>
                <a:sym typeface="Roboto Medium"/>
              </a:rPr>
              <a:t>WE MAP EACH CORNER OF  THE WORLD SO NO ONE IS LEFT BEHIND</a:t>
            </a:r>
            <a:endParaRPr sz="5400">
              <a:solidFill>
                <a:srgbClr val="FFFFFF"/>
              </a:solidFill>
              <a:latin typeface="Roboto Medium"/>
              <a:ea typeface="Roboto Medium"/>
              <a:cs typeface="Roboto Medium"/>
              <a:sym typeface="Roboto Medium"/>
            </a:endParaRPr>
          </a:p>
        </p:txBody>
      </p:sp>
      <p:sp>
        <p:nvSpPr>
          <p:cNvPr id="853" name="Google Shape;853;p89"/>
          <p:cNvSpPr txBox="1"/>
          <p:nvPr/>
        </p:nvSpPr>
        <p:spPr>
          <a:xfrm>
            <a:off x="2305838" y="3990150"/>
            <a:ext cx="45324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rgbClr val="0A0A0A"/>
                </a:solidFill>
                <a:latin typeface="Roboto"/>
                <a:ea typeface="Roboto"/>
                <a:cs typeface="Roboto"/>
                <a:sym typeface="Roboto"/>
              </a:rPr>
              <a:t>To be on a map is to be acknowledged, to be known, to be recognized, to be counted. It is for the world to know that you are there and that you have needs, you have rights, and you exist.</a:t>
            </a:r>
            <a:endParaRPr sz="1100">
              <a:latin typeface="Roboto"/>
              <a:ea typeface="Roboto"/>
              <a:cs typeface="Roboto"/>
              <a:sym typeface="Roboto"/>
            </a:endParaRPr>
          </a:p>
        </p:txBody>
      </p:sp>
      <p:pic>
        <p:nvPicPr>
          <p:cNvPr id="854" name="Google Shape;854;p89"/>
          <p:cNvPicPr preferRelativeResize="0"/>
          <p:nvPr/>
        </p:nvPicPr>
        <p:blipFill rotWithShape="1">
          <a:blip r:embed="rId2">
            <a:alphaModFix/>
          </a:blip>
          <a:srcRect b="0" l="0" r="0" t="0"/>
          <a:stretch/>
        </p:blipFill>
        <p:spPr>
          <a:xfrm>
            <a:off x="6668153" y="869807"/>
            <a:ext cx="2406096" cy="4198206"/>
          </a:xfrm>
          <a:prstGeom prst="rect">
            <a:avLst/>
          </a:prstGeom>
          <a:noFill/>
          <a:ln>
            <a:noFill/>
          </a:ln>
        </p:spPr>
      </p:pic>
      <p:pic>
        <p:nvPicPr>
          <p:cNvPr id="855" name="Google Shape;855;p89"/>
          <p:cNvPicPr preferRelativeResize="0"/>
          <p:nvPr/>
        </p:nvPicPr>
        <p:blipFill rotWithShape="1">
          <a:blip r:embed="rId3">
            <a:alphaModFix/>
          </a:blip>
          <a:srcRect b="0" l="0" r="0" t="0"/>
          <a:stretch/>
        </p:blipFill>
        <p:spPr>
          <a:xfrm>
            <a:off x="8323265" y="255416"/>
            <a:ext cx="548774" cy="31031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2 of 3">
  <p:cSld name="8 | Content Slide v.31_1_1">
    <p:bg>
      <p:bgPr>
        <a:solidFill>
          <a:srgbClr val="FFFFFF"/>
        </a:solidFill>
      </p:bgPr>
    </p:bg>
    <p:spTree>
      <p:nvGrpSpPr>
        <p:cNvPr id="856" name="Shape 856"/>
        <p:cNvGrpSpPr/>
        <p:nvPr/>
      </p:nvGrpSpPr>
      <p:grpSpPr>
        <a:xfrm>
          <a:off x="0" y="0"/>
          <a:ext cx="0" cy="0"/>
          <a:chOff x="0" y="0"/>
          <a:chExt cx="0" cy="0"/>
        </a:xfrm>
      </p:grpSpPr>
      <p:sp>
        <p:nvSpPr>
          <p:cNvPr id="857" name="Google Shape;857;p90"/>
          <p:cNvSpPr/>
          <p:nvPr/>
        </p:nvSpPr>
        <p:spPr>
          <a:xfrm>
            <a:off x="69750" y="75488"/>
            <a:ext cx="9004500" cy="49926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grpSp>
        <p:nvGrpSpPr>
          <p:cNvPr id="858" name="Google Shape;858;p90"/>
          <p:cNvGrpSpPr/>
          <p:nvPr/>
        </p:nvGrpSpPr>
        <p:grpSpPr>
          <a:xfrm>
            <a:off x="364856" y="299869"/>
            <a:ext cx="5421150" cy="1966184"/>
            <a:chOff x="477825" y="255917"/>
            <a:chExt cx="7228200" cy="2621578"/>
          </a:xfrm>
        </p:grpSpPr>
        <p:sp>
          <p:nvSpPr>
            <p:cNvPr id="859" name="Google Shape;859;p90"/>
            <p:cNvSpPr/>
            <p:nvPr/>
          </p:nvSpPr>
          <p:spPr>
            <a:xfrm>
              <a:off x="477825" y="255917"/>
              <a:ext cx="7228200" cy="1446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7200" u="none" cap="none" strike="noStrike">
                  <a:solidFill>
                    <a:srgbClr val="FFFFFF"/>
                  </a:solidFill>
                  <a:latin typeface="Roboto"/>
                  <a:ea typeface="Roboto"/>
                  <a:cs typeface="Roboto"/>
                  <a:sym typeface="Roboto"/>
                </a:rPr>
                <a:t>Who </a:t>
              </a:r>
              <a:r>
                <a:rPr b="1" lang="en" sz="7200">
                  <a:solidFill>
                    <a:srgbClr val="FFFFFF"/>
                  </a:solidFill>
                  <a:latin typeface="Roboto"/>
                  <a:ea typeface="Roboto"/>
                  <a:cs typeface="Roboto"/>
                  <a:sym typeface="Roboto"/>
                </a:rPr>
                <a:t>W</a:t>
              </a:r>
              <a:r>
                <a:rPr b="1" i="0" lang="en" sz="7200" u="none" cap="none" strike="noStrike">
                  <a:solidFill>
                    <a:srgbClr val="FFFFFF"/>
                  </a:solidFill>
                  <a:latin typeface="Roboto"/>
                  <a:ea typeface="Roboto"/>
                  <a:cs typeface="Roboto"/>
                  <a:sym typeface="Roboto"/>
                </a:rPr>
                <a:t>e </a:t>
              </a:r>
              <a:r>
                <a:rPr b="1" lang="en" sz="7200">
                  <a:solidFill>
                    <a:srgbClr val="FFFFFF"/>
                  </a:solidFill>
                  <a:latin typeface="Roboto"/>
                  <a:ea typeface="Roboto"/>
                  <a:cs typeface="Roboto"/>
                  <a:sym typeface="Roboto"/>
                </a:rPr>
                <a:t>A</a:t>
              </a:r>
              <a:r>
                <a:rPr b="1" i="0" lang="en" sz="7200" u="none" cap="none" strike="noStrike">
                  <a:solidFill>
                    <a:srgbClr val="FFFFFF"/>
                  </a:solidFill>
                  <a:latin typeface="Roboto"/>
                  <a:ea typeface="Roboto"/>
                  <a:cs typeface="Roboto"/>
                  <a:sym typeface="Roboto"/>
                </a:rPr>
                <a:t>re</a:t>
              </a:r>
              <a:endParaRPr b="1" sz="1700">
                <a:latin typeface="Roboto"/>
                <a:ea typeface="Roboto"/>
                <a:cs typeface="Roboto"/>
                <a:sym typeface="Roboto"/>
              </a:endParaRPr>
            </a:p>
          </p:txBody>
        </p:sp>
        <p:sp>
          <p:nvSpPr>
            <p:cNvPr id="860" name="Google Shape;860;p90"/>
            <p:cNvSpPr/>
            <p:nvPr/>
          </p:nvSpPr>
          <p:spPr>
            <a:xfrm>
              <a:off x="846031" y="1707795"/>
              <a:ext cx="6266700" cy="1169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1100" u="none" cap="none" strike="noStrike">
                  <a:solidFill>
                    <a:srgbClr val="171616"/>
                  </a:solidFill>
                  <a:latin typeface="Roboto"/>
                  <a:ea typeface="Roboto"/>
                  <a:cs typeface="Roboto"/>
                  <a:sym typeface="Roboto"/>
                </a:rPr>
                <a:t>The </a:t>
              </a:r>
              <a:r>
                <a:rPr lang="en" sz="1100" u="none" cap="none" strike="noStrike">
                  <a:solidFill>
                    <a:srgbClr val="DC3F40"/>
                  </a:solidFill>
                  <a:latin typeface="Roboto Medium"/>
                  <a:ea typeface="Roboto Medium"/>
                  <a:cs typeface="Roboto Medium"/>
                  <a:sym typeface="Roboto Medium"/>
                </a:rPr>
                <a:t>Humanitarian OpenStreetMap Team (HOT) </a:t>
              </a:r>
              <a:r>
                <a:rPr i="0" lang="en" sz="1100" u="none" cap="none" strike="noStrike">
                  <a:solidFill>
                    <a:srgbClr val="171616"/>
                  </a:solidFill>
                  <a:latin typeface="Roboto"/>
                  <a:ea typeface="Roboto"/>
                  <a:cs typeface="Roboto"/>
                  <a:sym typeface="Roboto"/>
                </a:rPr>
                <a:t>is an international team dedicated to humanitarian action and community development through open mapping. We work together to provide map data which revolutionizes disaster management, reduces risks, and contributes to achievement of the Sustainable Development Goals</a:t>
              </a:r>
              <a:endParaRPr sz="1100">
                <a:solidFill>
                  <a:srgbClr val="171616"/>
                </a:solidFill>
                <a:latin typeface="Roboto"/>
                <a:ea typeface="Roboto"/>
                <a:cs typeface="Roboto"/>
                <a:sym typeface="Roboto"/>
              </a:endParaRPr>
            </a:p>
          </p:txBody>
        </p:sp>
      </p:grpSp>
      <p:grpSp>
        <p:nvGrpSpPr>
          <p:cNvPr id="861" name="Google Shape;861;p90"/>
          <p:cNvGrpSpPr/>
          <p:nvPr/>
        </p:nvGrpSpPr>
        <p:grpSpPr>
          <a:xfrm>
            <a:off x="599228" y="2332237"/>
            <a:ext cx="5637046" cy="2459314"/>
            <a:chOff x="921292" y="1892128"/>
            <a:chExt cx="7516062" cy="3279085"/>
          </a:xfrm>
        </p:grpSpPr>
        <p:sp>
          <p:nvSpPr>
            <p:cNvPr id="862" name="Google Shape;862;p90"/>
            <p:cNvSpPr/>
            <p:nvPr/>
          </p:nvSpPr>
          <p:spPr>
            <a:xfrm>
              <a:off x="941692" y="3391581"/>
              <a:ext cx="3787800" cy="677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Roboto"/>
                  <a:ea typeface="Roboto"/>
                  <a:cs typeface="Roboto"/>
                  <a:sym typeface="Roboto"/>
                </a:rPr>
                <a:t>MAPPING &amp; TRAINING</a:t>
              </a:r>
              <a:endParaRPr sz="1100">
                <a:solidFill>
                  <a:srgbClr val="DC3F40"/>
                </a:solidFill>
                <a:latin typeface="Roboto"/>
                <a:ea typeface="Roboto"/>
                <a:cs typeface="Roboto"/>
                <a:sym typeface="Roboto"/>
              </a:endParaRPr>
            </a:p>
            <a:p>
              <a:pPr indent="0" lvl="0" marL="0" marR="0" rtl="0" algn="l">
                <a:spcBef>
                  <a:spcPts val="0"/>
                </a:spcBef>
                <a:spcAft>
                  <a:spcPts val="0"/>
                </a:spcAft>
                <a:buNone/>
              </a:pPr>
              <a:r>
                <a:rPr lang="en" sz="900">
                  <a:solidFill>
                    <a:schemeClr val="dk1"/>
                  </a:solidFill>
                  <a:latin typeface="Roboto"/>
                  <a:ea typeface="Roboto"/>
                  <a:cs typeface="Roboto"/>
                  <a:sym typeface="Roboto"/>
                </a:rPr>
                <a:t>Remote disaster activations and field deployments to train, build capacity, map for most complex challenges</a:t>
              </a:r>
              <a:endParaRPr sz="900">
                <a:solidFill>
                  <a:schemeClr val="dk1"/>
                </a:solidFill>
                <a:latin typeface="Roboto"/>
                <a:ea typeface="Roboto"/>
                <a:cs typeface="Roboto"/>
                <a:sym typeface="Roboto"/>
              </a:endParaRPr>
            </a:p>
          </p:txBody>
        </p:sp>
        <p:sp>
          <p:nvSpPr>
            <p:cNvPr id="863" name="Google Shape;863;p90"/>
            <p:cNvSpPr/>
            <p:nvPr/>
          </p:nvSpPr>
          <p:spPr>
            <a:xfrm>
              <a:off x="4866754" y="3391580"/>
              <a:ext cx="3570600" cy="677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Archivo"/>
                  <a:ea typeface="Archivo"/>
                  <a:cs typeface="Archivo"/>
                  <a:sym typeface="Archivo"/>
                </a:rPr>
                <a:t>TECH INNOVATION</a:t>
              </a:r>
              <a:endParaRPr sz="1100">
                <a:solidFill>
                  <a:srgbClr val="DC3F40"/>
                </a:solidFill>
                <a:latin typeface="Archivo"/>
                <a:ea typeface="Archivo"/>
                <a:cs typeface="Archivo"/>
                <a:sym typeface="Archivo"/>
              </a:endParaRPr>
            </a:p>
            <a:p>
              <a:pPr indent="0" lvl="0" marL="0" marR="0" rtl="0" algn="l">
                <a:spcBef>
                  <a:spcPts val="0"/>
                </a:spcBef>
                <a:spcAft>
                  <a:spcPts val="0"/>
                </a:spcAft>
                <a:buNone/>
              </a:pPr>
              <a:r>
                <a:rPr lang="en" sz="900">
                  <a:solidFill>
                    <a:schemeClr val="dk1"/>
                  </a:solidFill>
                  <a:latin typeface="Archivo"/>
                  <a:ea typeface="Archivo"/>
                  <a:cs typeface="Archivo"/>
                  <a:sym typeface="Archivo"/>
                </a:rPr>
                <a:t>A home for leading free and open source humanitarian map/geodata tools</a:t>
              </a:r>
              <a:endParaRPr sz="1100">
                <a:latin typeface="Archivo"/>
                <a:ea typeface="Archivo"/>
                <a:cs typeface="Archivo"/>
                <a:sym typeface="Archivo"/>
              </a:endParaRPr>
            </a:p>
          </p:txBody>
        </p:sp>
        <p:sp>
          <p:nvSpPr>
            <p:cNvPr id="864" name="Google Shape;864;p90"/>
            <p:cNvSpPr/>
            <p:nvPr/>
          </p:nvSpPr>
          <p:spPr>
            <a:xfrm>
              <a:off x="921292" y="4309313"/>
              <a:ext cx="3380100" cy="861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Roboto"/>
                  <a:ea typeface="Roboto"/>
                  <a:cs typeface="Roboto"/>
                  <a:sym typeface="Roboto"/>
                </a:rPr>
                <a:t>PEOPLE &amp; COMMUNITY</a:t>
              </a:r>
              <a:endParaRPr sz="1100">
                <a:solidFill>
                  <a:srgbClr val="DC3F40"/>
                </a:solidFill>
                <a:latin typeface="Roboto"/>
                <a:ea typeface="Roboto"/>
                <a:cs typeface="Roboto"/>
                <a:sym typeface="Roboto"/>
              </a:endParaRPr>
            </a:p>
            <a:p>
              <a:pPr indent="0" lvl="0" marL="0" marR="0" rtl="0" algn="l">
                <a:spcBef>
                  <a:spcPts val="0"/>
                </a:spcBef>
                <a:spcAft>
                  <a:spcPts val="0"/>
                </a:spcAft>
                <a:buNone/>
              </a:pPr>
              <a:r>
                <a:rPr lang="en" sz="900">
                  <a:solidFill>
                    <a:schemeClr val="dk1"/>
                  </a:solidFill>
                  <a:latin typeface="Roboto"/>
                  <a:ea typeface="Roboto"/>
                  <a:cs typeface="Roboto"/>
                  <a:sym typeface="Roboto"/>
                </a:rPr>
                <a:t>Building the HOT global network, development of mapping communities &amp; peer to peer knowledge exchange</a:t>
              </a:r>
              <a:endParaRPr sz="1100">
                <a:latin typeface="Roboto"/>
                <a:ea typeface="Roboto"/>
                <a:cs typeface="Roboto"/>
                <a:sym typeface="Roboto"/>
              </a:endParaRPr>
            </a:p>
          </p:txBody>
        </p:sp>
        <p:sp>
          <p:nvSpPr>
            <p:cNvPr id="865" name="Google Shape;865;p90"/>
            <p:cNvSpPr/>
            <p:nvPr/>
          </p:nvSpPr>
          <p:spPr>
            <a:xfrm>
              <a:off x="4866754" y="4309312"/>
              <a:ext cx="3055200" cy="861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Roboto"/>
                  <a:ea typeface="Roboto"/>
                  <a:cs typeface="Roboto"/>
                  <a:sym typeface="Roboto"/>
                </a:rPr>
                <a:t>PARTNERSHIPS</a:t>
              </a:r>
              <a:endParaRPr sz="1100">
                <a:solidFill>
                  <a:srgbClr val="DC3F40"/>
                </a:solidFill>
                <a:latin typeface="Roboto"/>
                <a:ea typeface="Roboto"/>
                <a:cs typeface="Roboto"/>
                <a:sym typeface="Roboto"/>
              </a:endParaRPr>
            </a:p>
            <a:p>
              <a:pPr indent="0" lvl="0" marL="0" marR="0" rtl="0" algn="l">
                <a:spcBef>
                  <a:spcPts val="0"/>
                </a:spcBef>
                <a:spcAft>
                  <a:spcPts val="0"/>
                </a:spcAft>
                <a:buNone/>
              </a:pPr>
              <a:r>
                <a:rPr lang="en" sz="900">
                  <a:solidFill>
                    <a:schemeClr val="dk1"/>
                  </a:solidFill>
                  <a:latin typeface="Roboto"/>
                  <a:ea typeface="Roboto"/>
                  <a:cs typeface="Roboto"/>
                  <a:sym typeface="Roboto"/>
                </a:rPr>
                <a:t>Relationships with NGOs, multi-laterals, donors, private sector, tech industry, and academia in support of all pillars</a:t>
              </a:r>
              <a:endParaRPr sz="1100">
                <a:latin typeface="Roboto"/>
                <a:ea typeface="Roboto"/>
                <a:cs typeface="Roboto"/>
                <a:sym typeface="Roboto"/>
              </a:endParaRPr>
            </a:p>
          </p:txBody>
        </p:sp>
        <p:sp>
          <p:nvSpPr>
            <p:cNvPr id="866" name="Google Shape;866;p90"/>
            <p:cNvSpPr/>
            <p:nvPr/>
          </p:nvSpPr>
          <p:spPr>
            <a:xfrm>
              <a:off x="921296" y="1892128"/>
              <a:ext cx="6915600" cy="1446600"/>
            </a:xfrm>
            <a:prstGeom prst="rect">
              <a:avLst/>
            </a:prstGeom>
            <a:noFill/>
            <a:ln>
              <a:noFill/>
            </a:ln>
            <a:effectLst>
              <a:outerShdw blurRad="57150" rotWithShape="0" algn="bl" dir="5400000" dist="19050">
                <a:srgbClr val="999999">
                  <a:alpha val="5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b="1" lang="en" sz="7200">
                  <a:solidFill>
                    <a:srgbClr val="FFFFFF"/>
                  </a:solidFill>
                  <a:latin typeface="Roboto"/>
                  <a:ea typeface="Roboto"/>
                  <a:cs typeface="Roboto"/>
                  <a:sym typeface="Roboto"/>
                </a:rPr>
                <a:t>What We Do </a:t>
              </a:r>
              <a:endParaRPr b="1" sz="7200">
                <a:latin typeface="Roboto"/>
                <a:ea typeface="Roboto"/>
                <a:cs typeface="Roboto"/>
                <a:sym typeface="Roboto"/>
              </a:endParaRPr>
            </a:p>
          </p:txBody>
        </p:sp>
      </p:grpSp>
      <p:pic>
        <p:nvPicPr>
          <p:cNvPr id="867" name="Google Shape;867;p90"/>
          <p:cNvPicPr preferRelativeResize="0"/>
          <p:nvPr/>
        </p:nvPicPr>
        <p:blipFill rotWithShape="1">
          <a:blip r:embed="rId2">
            <a:alphaModFix/>
          </a:blip>
          <a:srcRect b="0" l="0" r="0" t="0"/>
          <a:stretch/>
        </p:blipFill>
        <p:spPr>
          <a:xfrm>
            <a:off x="8323265" y="255416"/>
            <a:ext cx="548774" cy="310319"/>
          </a:xfrm>
          <a:prstGeom prst="rect">
            <a:avLst/>
          </a:prstGeom>
          <a:noFill/>
          <a:ln>
            <a:noFill/>
          </a:ln>
        </p:spPr>
      </p:pic>
      <p:pic>
        <p:nvPicPr>
          <p:cNvPr id="868" name="Google Shape;868;p90"/>
          <p:cNvPicPr preferRelativeResize="0"/>
          <p:nvPr/>
        </p:nvPicPr>
        <p:blipFill rotWithShape="1">
          <a:blip r:embed="rId3">
            <a:alphaModFix/>
          </a:blip>
          <a:srcRect b="0" l="0" r="0" t="0"/>
          <a:stretch/>
        </p:blipFill>
        <p:spPr>
          <a:xfrm>
            <a:off x="6668153" y="869807"/>
            <a:ext cx="2406096" cy="4198206"/>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3 of 3">
  <p:cSld name="3_Image Slide_1">
    <p:bg>
      <p:bgPr>
        <a:solidFill>
          <a:srgbClr val="EFEFEF"/>
        </a:solidFill>
      </p:bgPr>
    </p:bg>
    <p:spTree>
      <p:nvGrpSpPr>
        <p:cNvPr id="869" name="Shape 869"/>
        <p:cNvGrpSpPr/>
        <p:nvPr/>
      </p:nvGrpSpPr>
      <p:grpSpPr>
        <a:xfrm>
          <a:off x="0" y="0"/>
          <a:ext cx="0" cy="0"/>
          <a:chOff x="0" y="0"/>
          <a:chExt cx="0" cy="0"/>
        </a:xfrm>
      </p:grpSpPr>
      <p:pic>
        <p:nvPicPr>
          <p:cNvPr id="870" name="Google Shape;870;p91"/>
          <p:cNvPicPr preferRelativeResize="0"/>
          <p:nvPr/>
        </p:nvPicPr>
        <p:blipFill rotWithShape="1">
          <a:blip r:embed="rId2">
            <a:alphaModFix/>
          </a:blip>
          <a:srcRect b="0" l="0" r="0" t="0"/>
          <a:stretch/>
        </p:blipFill>
        <p:spPr>
          <a:xfrm>
            <a:off x="-1" y="264"/>
            <a:ext cx="9144001" cy="5143500"/>
          </a:xfrm>
          <a:prstGeom prst="rect">
            <a:avLst/>
          </a:prstGeom>
          <a:noFill/>
          <a:ln>
            <a:noFill/>
          </a:ln>
        </p:spPr>
      </p:pic>
      <p:pic>
        <p:nvPicPr>
          <p:cNvPr id="871" name="Google Shape;871;p91"/>
          <p:cNvPicPr preferRelativeResize="0"/>
          <p:nvPr/>
        </p:nvPicPr>
        <p:blipFill rotWithShape="1">
          <a:blip r:embed="rId2">
            <a:alphaModFix/>
          </a:blip>
          <a:srcRect b="0" l="0" r="0" t="0"/>
          <a:stretch/>
        </p:blipFill>
        <p:spPr>
          <a:xfrm>
            <a:off x="-1" y="0"/>
            <a:ext cx="9144001" cy="5143500"/>
          </a:xfrm>
          <a:prstGeom prst="rect">
            <a:avLst/>
          </a:prstGeom>
          <a:noFill/>
          <a:ln>
            <a:noFill/>
          </a:ln>
        </p:spPr>
      </p:pic>
      <p:pic>
        <p:nvPicPr>
          <p:cNvPr id="872" name="Google Shape;872;p91"/>
          <p:cNvPicPr preferRelativeResize="0"/>
          <p:nvPr/>
        </p:nvPicPr>
        <p:blipFill rotWithShape="1">
          <a:blip r:embed="rId3">
            <a:alphaModFix/>
          </a:blip>
          <a:srcRect b="0" l="0" r="0" t="0"/>
          <a:stretch/>
        </p:blipFill>
        <p:spPr>
          <a:xfrm>
            <a:off x="3663915" y="163686"/>
            <a:ext cx="2679875" cy="2203312"/>
          </a:xfrm>
          <a:prstGeom prst="rect">
            <a:avLst/>
          </a:prstGeom>
          <a:noFill/>
          <a:ln>
            <a:noFill/>
          </a:ln>
          <a:effectLst>
            <a:outerShdw blurRad="939800" rotWithShape="0" algn="tl" dir="2760000" dist="317500">
              <a:srgbClr val="AEABAB">
                <a:alpha val="49800"/>
              </a:srgbClr>
            </a:outerShdw>
          </a:effectLst>
        </p:spPr>
      </p:pic>
      <p:grpSp>
        <p:nvGrpSpPr>
          <p:cNvPr id="873" name="Google Shape;873;p91"/>
          <p:cNvGrpSpPr/>
          <p:nvPr/>
        </p:nvGrpSpPr>
        <p:grpSpPr>
          <a:xfrm>
            <a:off x="6388198" y="2164876"/>
            <a:ext cx="2641446" cy="2803662"/>
            <a:chOff x="8517597" y="2886501"/>
            <a:chExt cx="3521928" cy="3738216"/>
          </a:xfrm>
        </p:grpSpPr>
        <p:pic>
          <p:nvPicPr>
            <p:cNvPr id="874" name="Google Shape;874;p91"/>
            <p:cNvPicPr preferRelativeResize="0"/>
            <p:nvPr/>
          </p:nvPicPr>
          <p:blipFill rotWithShape="1">
            <a:blip r:embed="rId4">
              <a:alphaModFix/>
            </a:blip>
            <a:srcRect b="0" l="0" r="0" t="0"/>
            <a:stretch/>
          </p:blipFill>
          <p:spPr>
            <a:xfrm flipH="1">
              <a:off x="8517597" y="2886501"/>
              <a:ext cx="3521928" cy="3738216"/>
            </a:xfrm>
            <a:prstGeom prst="rect">
              <a:avLst/>
            </a:prstGeom>
            <a:noFill/>
            <a:ln>
              <a:noFill/>
            </a:ln>
            <a:effectLst>
              <a:outerShdw blurRad="939800" rotWithShape="0" algn="tl" dir="2760000" dist="330200">
                <a:srgbClr val="3A3838">
                  <a:alpha val="49800"/>
                </a:srgbClr>
              </a:outerShdw>
            </a:effectLst>
          </p:spPr>
        </p:pic>
        <p:pic>
          <p:nvPicPr>
            <p:cNvPr id="875" name="Google Shape;875;p91"/>
            <p:cNvPicPr preferRelativeResize="0"/>
            <p:nvPr/>
          </p:nvPicPr>
          <p:blipFill rotWithShape="1">
            <a:blip r:embed="rId5">
              <a:alphaModFix/>
            </a:blip>
            <a:srcRect b="0" l="0" r="0" t="0"/>
            <a:stretch/>
          </p:blipFill>
          <p:spPr>
            <a:xfrm>
              <a:off x="8791093" y="4515035"/>
              <a:ext cx="2775516" cy="578325"/>
            </a:xfrm>
            <a:prstGeom prst="rect">
              <a:avLst/>
            </a:prstGeom>
            <a:noFill/>
            <a:ln>
              <a:noFill/>
            </a:ln>
            <a:effectLst>
              <a:outerShdw blurRad="63500" sx="102000" rotWithShape="0" algn="ctr" sy="102000">
                <a:srgbClr val="000000">
                  <a:alpha val="40000"/>
                </a:srgbClr>
              </a:outerShdw>
            </a:effectLst>
          </p:spPr>
        </p:pic>
        <p:pic>
          <p:nvPicPr>
            <p:cNvPr id="876" name="Google Shape;876;p91"/>
            <p:cNvPicPr preferRelativeResize="0"/>
            <p:nvPr/>
          </p:nvPicPr>
          <p:blipFill rotWithShape="1">
            <a:blip r:embed="rId6">
              <a:alphaModFix/>
            </a:blip>
            <a:srcRect b="0" l="0" r="0" t="0"/>
            <a:stretch/>
          </p:blipFill>
          <p:spPr>
            <a:xfrm>
              <a:off x="8818579" y="5470912"/>
              <a:ext cx="1819728" cy="837359"/>
            </a:xfrm>
            <a:prstGeom prst="rect">
              <a:avLst/>
            </a:prstGeom>
            <a:noFill/>
            <a:ln>
              <a:noFill/>
            </a:ln>
            <a:effectLst>
              <a:outerShdw blurRad="63500" sx="102000" rotWithShape="0" algn="ctr" sy="102000">
                <a:srgbClr val="000000">
                  <a:alpha val="40000"/>
                </a:srgbClr>
              </a:outerShdw>
            </a:effectLst>
          </p:spPr>
        </p:pic>
        <p:pic>
          <p:nvPicPr>
            <p:cNvPr id="877" name="Google Shape;877;p91"/>
            <p:cNvPicPr preferRelativeResize="0"/>
            <p:nvPr/>
          </p:nvPicPr>
          <p:blipFill rotWithShape="1">
            <a:blip r:embed="rId7">
              <a:alphaModFix/>
            </a:blip>
            <a:srcRect b="32168" l="0" r="0" t="32218"/>
            <a:stretch/>
          </p:blipFill>
          <p:spPr>
            <a:xfrm>
              <a:off x="8725472" y="3456263"/>
              <a:ext cx="1912836" cy="681222"/>
            </a:xfrm>
            <a:prstGeom prst="rect">
              <a:avLst/>
            </a:prstGeom>
            <a:noFill/>
            <a:ln>
              <a:noFill/>
            </a:ln>
            <a:effectLst>
              <a:outerShdw blurRad="63500" sx="99000" rotWithShape="0" algn="ctr" sy="99000">
                <a:srgbClr val="3A3838"/>
              </a:outerShdw>
            </a:effectLst>
          </p:spPr>
        </p:pic>
      </p:grpSp>
      <p:grpSp>
        <p:nvGrpSpPr>
          <p:cNvPr id="878" name="Google Shape;878;p91"/>
          <p:cNvGrpSpPr/>
          <p:nvPr/>
        </p:nvGrpSpPr>
        <p:grpSpPr>
          <a:xfrm>
            <a:off x="6425249" y="125985"/>
            <a:ext cx="2593350" cy="1941763"/>
            <a:chOff x="8566999" y="167980"/>
            <a:chExt cx="3457800" cy="2589018"/>
          </a:xfrm>
        </p:grpSpPr>
        <p:sp>
          <p:nvSpPr>
            <p:cNvPr id="879" name="Google Shape;879;p91"/>
            <p:cNvSpPr/>
            <p:nvPr/>
          </p:nvSpPr>
          <p:spPr>
            <a:xfrm>
              <a:off x="8566999" y="248098"/>
              <a:ext cx="3457800" cy="25089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80" name="Google Shape;880;p91"/>
            <p:cNvSpPr/>
            <p:nvPr/>
          </p:nvSpPr>
          <p:spPr>
            <a:xfrm>
              <a:off x="8672350" y="1635275"/>
              <a:ext cx="3081000" cy="9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rgbClr val="DC3F40"/>
                  </a:solidFill>
                  <a:latin typeface="Roboto"/>
                  <a:ea typeface="Roboto"/>
                  <a:cs typeface="Roboto"/>
                  <a:sym typeface="Roboto"/>
                </a:rPr>
                <a:t>Of Global Teams, dedicated on training and supporting communities</a:t>
              </a:r>
              <a:endParaRPr sz="1100">
                <a:latin typeface="Roboto"/>
                <a:ea typeface="Roboto"/>
                <a:cs typeface="Roboto"/>
                <a:sym typeface="Roboto"/>
              </a:endParaRPr>
            </a:p>
          </p:txBody>
        </p:sp>
        <p:sp>
          <p:nvSpPr>
            <p:cNvPr id="881" name="Google Shape;881;p91"/>
            <p:cNvSpPr/>
            <p:nvPr/>
          </p:nvSpPr>
          <p:spPr>
            <a:xfrm>
              <a:off x="8672352" y="167980"/>
              <a:ext cx="2775600" cy="1631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7500">
                  <a:solidFill>
                    <a:srgbClr val="DC3F40"/>
                  </a:solidFill>
                  <a:latin typeface="Roboto"/>
                  <a:ea typeface="Roboto"/>
                  <a:cs typeface="Roboto"/>
                  <a:sym typeface="Roboto"/>
                </a:rPr>
                <a:t>5</a:t>
              </a:r>
              <a:endParaRPr sz="1100">
                <a:latin typeface="Roboto"/>
                <a:ea typeface="Roboto"/>
                <a:cs typeface="Roboto"/>
                <a:sym typeface="Roboto"/>
              </a:endParaRPr>
            </a:p>
          </p:txBody>
        </p:sp>
      </p:grpSp>
      <p:grpSp>
        <p:nvGrpSpPr>
          <p:cNvPr id="882" name="Google Shape;882;p91"/>
          <p:cNvGrpSpPr/>
          <p:nvPr/>
        </p:nvGrpSpPr>
        <p:grpSpPr>
          <a:xfrm>
            <a:off x="81003" y="186073"/>
            <a:ext cx="3570053" cy="4786108"/>
            <a:chOff x="108004" y="248098"/>
            <a:chExt cx="4760071" cy="6381477"/>
          </a:xfrm>
        </p:grpSpPr>
        <p:sp>
          <p:nvSpPr>
            <p:cNvPr id="883" name="Google Shape;883;p91"/>
            <p:cNvSpPr/>
            <p:nvPr/>
          </p:nvSpPr>
          <p:spPr>
            <a:xfrm>
              <a:off x="147383" y="248098"/>
              <a:ext cx="4639500" cy="6341400"/>
            </a:xfrm>
            <a:prstGeom prst="roundRect">
              <a:avLst>
                <a:gd fmla="val 0" name="adj"/>
              </a:avLst>
            </a:prstGeom>
            <a:solidFill>
              <a:schemeClr val="accent3"/>
            </a:solidFill>
            <a:ln cap="flat" cmpd="sng" w="76200">
              <a:solidFill>
                <a:schemeClr val="accent3"/>
              </a:solidFill>
              <a:prstDash val="solid"/>
              <a:miter lim="800000"/>
              <a:headEnd len="sm" w="sm" type="none"/>
              <a:tailEnd len="sm" w="sm" type="none"/>
            </a:ln>
            <a:effectLst>
              <a:outerShdw blurRad="942975" rotWithShape="0" algn="bl" dir="2760000" dist="323850">
                <a:srgbClr val="8B8C8E">
                  <a:alpha val="6196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nvGrpSpPr>
            <p:cNvPr id="884" name="Google Shape;884;p91"/>
            <p:cNvGrpSpPr/>
            <p:nvPr/>
          </p:nvGrpSpPr>
          <p:grpSpPr>
            <a:xfrm>
              <a:off x="3364449" y="2567356"/>
              <a:ext cx="1464494" cy="2869839"/>
              <a:chOff x="7284363" y="543565"/>
              <a:chExt cx="2946668" cy="5774325"/>
            </a:xfrm>
          </p:grpSpPr>
          <p:pic>
            <p:nvPicPr>
              <p:cNvPr id="885" name="Google Shape;885;p91"/>
              <p:cNvPicPr preferRelativeResize="0"/>
              <p:nvPr/>
            </p:nvPicPr>
            <p:blipFill rotWithShape="1">
              <a:blip r:embed="rId8">
                <a:alphaModFix/>
              </a:blip>
              <a:srcRect b="0" l="0" r="0" t="0"/>
              <a:stretch/>
            </p:blipFill>
            <p:spPr>
              <a:xfrm>
                <a:off x="7284363" y="543565"/>
                <a:ext cx="2946668" cy="5774325"/>
              </a:xfrm>
              <a:prstGeom prst="rect">
                <a:avLst/>
              </a:prstGeom>
              <a:noFill/>
              <a:ln>
                <a:noFill/>
              </a:ln>
            </p:spPr>
          </p:pic>
          <p:pic>
            <p:nvPicPr>
              <p:cNvPr id="886" name="Google Shape;886;p91"/>
              <p:cNvPicPr preferRelativeResize="0"/>
              <p:nvPr/>
            </p:nvPicPr>
            <p:blipFill rotWithShape="1">
              <a:blip r:embed="rId9">
                <a:alphaModFix/>
              </a:blip>
              <a:srcRect b="-50" l="0" r="0" t="0"/>
              <a:stretch/>
            </p:blipFill>
            <p:spPr>
              <a:xfrm>
                <a:off x="8162889" y="1110366"/>
                <a:ext cx="2057253" cy="4590192"/>
              </a:xfrm>
              <a:prstGeom prst="rect">
                <a:avLst/>
              </a:prstGeom>
              <a:noFill/>
              <a:ln>
                <a:noFill/>
              </a:ln>
            </p:spPr>
          </p:pic>
        </p:grpSp>
        <p:sp>
          <p:nvSpPr>
            <p:cNvPr id="887" name="Google Shape;887;p91"/>
            <p:cNvSpPr txBox="1"/>
            <p:nvPr/>
          </p:nvSpPr>
          <p:spPr>
            <a:xfrm>
              <a:off x="427800" y="2020500"/>
              <a:ext cx="3792600" cy="10446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 sz="2500">
                  <a:solidFill>
                    <a:srgbClr val="FFFFFF"/>
                  </a:solidFill>
                  <a:latin typeface="Roboto"/>
                  <a:ea typeface="Roboto"/>
                  <a:cs typeface="Roboto"/>
                  <a:sym typeface="Roboto"/>
                </a:rPr>
                <a:t>Volunteers Around the World </a:t>
              </a:r>
              <a:endParaRPr sz="1300">
                <a:latin typeface="Roboto"/>
                <a:ea typeface="Roboto"/>
                <a:cs typeface="Roboto"/>
                <a:sym typeface="Roboto"/>
              </a:endParaRPr>
            </a:p>
            <a:p>
              <a:pPr indent="0" lvl="0" marL="0" marR="0" rtl="0" algn="l">
                <a:spcBef>
                  <a:spcPts val="0"/>
                </a:spcBef>
                <a:spcAft>
                  <a:spcPts val="0"/>
                </a:spcAft>
                <a:buClr>
                  <a:schemeClr val="dk1"/>
                </a:buClr>
                <a:buSzPts val="3200"/>
                <a:buFont typeface="Calibri"/>
                <a:buNone/>
              </a:pPr>
              <a:r>
                <a:t/>
              </a:r>
              <a:endParaRPr sz="3400">
                <a:solidFill>
                  <a:srgbClr val="FFFFFF"/>
                </a:solidFill>
                <a:latin typeface="Barlow Condensed"/>
                <a:ea typeface="Barlow Condensed"/>
                <a:cs typeface="Barlow Condensed"/>
                <a:sym typeface="Barlow Condensed"/>
              </a:endParaRPr>
            </a:p>
          </p:txBody>
        </p:sp>
        <p:pic>
          <p:nvPicPr>
            <p:cNvPr id="888" name="Google Shape;888;p91"/>
            <p:cNvPicPr preferRelativeResize="0"/>
            <p:nvPr/>
          </p:nvPicPr>
          <p:blipFill rotWithShape="1">
            <a:blip r:embed="rId10">
              <a:alphaModFix/>
            </a:blip>
            <a:srcRect b="0" l="0" r="0" t="0"/>
            <a:stretch/>
          </p:blipFill>
          <p:spPr>
            <a:xfrm>
              <a:off x="109292" y="5620256"/>
              <a:ext cx="1168275" cy="1009319"/>
            </a:xfrm>
            <a:prstGeom prst="rect">
              <a:avLst/>
            </a:prstGeom>
            <a:noFill/>
            <a:ln>
              <a:noFill/>
            </a:ln>
          </p:spPr>
        </p:pic>
        <p:pic>
          <p:nvPicPr>
            <p:cNvPr id="889" name="Google Shape;889;p91"/>
            <p:cNvPicPr preferRelativeResize="0"/>
            <p:nvPr/>
          </p:nvPicPr>
          <p:blipFill rotWithShape="1">
            <a:blip r:embed="rId11">
              <a:alphaModFix/>
            </a:blip>
            <a:srcRect b="0" l="0" r="0" t="0"/>
            <a:stretch/>
          </p:blipFill>
          <p:spPr>
            <a:xfrm>
              <a:off x="108004" y="5901953"/>
              <a:ext cx="1005755" cy="722764"/>
            </a:xfrm>
            <a:prstGeom prst="rect">
              <a:avLst/>
            </a:prstGeom>
            <a:noFill/>
            <a:ln>
              <a:noFill/>
            </a:ln>
          </p:spPr>
        </p:pic>
        <p:sp>
          <p:nvSpPr>
            <p:cNvPr id="890" name="Google Shape;890;p91"/>
            <p:cNvSpPr/>
            <p:nvPr/>
          </p:nvSpPr>
          <p:spPr>
            <a:xfrm>
              <a:off x="147275" y="477700"/>
              <a:ext cx="4720800" cy="19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7200">
                  <a:solidFill>
                    <a:srgbClr val="FFFFFF"/>
                  </a:solidFill>
                  <a:latin typeface="Roboto"/>
                  <a:ea typeface="Roboto"/>
                  <a:cs typeface="Roboto"/>
                  <a:sym typeface="Roboto"/>
                </a:rPr>
                <a:t>250,000</a:t>
              </a:r>
              <a:endParaRPr b="1" sz="7200">
                <a:solidFill>
                  <a:schemeClr val="dk1"/>
                </a:solidFill>
                <a:latin typeface="Roboto"/>
                <a:ea typeface="Roboto"/>
                <a:cs typeface="Roboto"/>
                <a:sym typeface="Roboto"/>
              </a:endParaRPr>
            </a:p>
          </p:txBody>
        </p:sp>
        <p:grpSp>
          <p:nvGrpSpPr>
            <p:cNvPr id="891" name="Google Shape;891;p91"/>
            <p:cNvGrpSpPr/>
            <p:nvPr/>
          </p:nvGrpSpPr>
          <p:grpSpPr>
            <a:xfrm>
              <a:off x="3196803" y="5036885"/>
              <a:ext cx="1627419" cy="1589007"/>
              <a:chOff x="627203" y="1838517"/>
              <a:chExt cx="3101619" cy="3028410"/>
            </a:xfrm>
          </p:grpSpPr>
          <p:pic>
            <p:nvPicPr>
              <p:cNvPr id="892" name="Google Shape;892;p91"/>
              <p:cNvPicPr preferRelativeResize="0"/>
              <p:nvPr/>
            </p:nvPicPr>
            <p:blipFill rotWithShape="1">
              <a:blip r:embed="rId12">
                <a:alphaModFix/>
              </a:blip>
              <a:srcRect b="0" l="0" r="0" t="0"/>
              <a:stretch/>
            </p:blipFill>
            <p:spPr>
              <a:xfrm>
                <a:off x="627203" y="1838517"/>
                <a:ext cx="3101618" cy="3028410"/>
              </a:xfrm>
              <a:prstGeom prst="rect">
                <a:avLst/>
              </a:prstGeom>
              <a:noFill/>
              <a:ln>
                <a:noFill/>
              </a:ln>
            </p:spPr>
          </p:pic>
          <p:pic>
            <p:nvPicPr>
              <p:cNvPr id="893" name="Google Shape;893;p91"/>
              <p:cNvPicPr preferRelativeResize="0"/>
              <p:nvPr/>
            </p:nvPicPr>
            <p:blipFill rotWithShape="1">
              <a:blip r:embed="rId13">
                <a:alphaModFix/>
              </a:blip>
              <a:srcRect b="0" l="-725" r="0" t="-230"/>
              <a:stretch/>
            </p:blipFill>
            <p:spPr>
              <a:xfrm>
                <a:off x="1839172" y="2286250"/>
                <a:ext cx="1889650" cy="2580676"/>
              </a:xfrm>
              <a:prstGeom prst="rect">
                <a:avLst/>
              </a:prstGeom>
              <a:noFill/>
              <a:ln>
                <a:noFill/>
              </a:ln>
            </p:spPr>
          </p:pic>
        </p:grpSp>
        <p:grpSp>
          <p:nvGrpSpPr>
            <p:cNvPr id="894" name="Google Shape;894;p91"/>
            <p:cNvGrpSpPr/>
            <p:nvPr/>
          </p:nvGrpSpPr>
          <p:grpSpPr>
            <a:xfrm>
              <a:off x="109552" y="4010737"/>
              <a:ext cx="1274745" cy="1971318"/>
              <a:chOff x="-1447881" y="3431834"/>
              <a:chExt cx="2339411" cy="3617760"/>
            </a:xfrm>
          </p:grpSpPr>
          <p:pic>
            <p:nvPicPr>
              <p:cNvPr id="895" name="Google Shape;895;p91"/>
              <p:cNvPicPr preferRelativeResize="0"/>
              <p:nvPr/>
            </p:nvPicPr>
            <p:blipFill rotWithShape="1">
              <a:blip r:embed="rId14">
                <a:alphaModFix/>
              </a:blip>
              <a:srcRect b="0" l="0" r="0" t="-867"/>
              <a:stretch/>
            </p:blipFill>
            <p:spPr>
              <a:xfrm>
                <a:off x="-1447881" y="3431834"/>
                <a:ext cx="2339411" cy="3617760"/>
              </a:xfrm>
              <a:prstGeom prst="rect">
                <a:avLst/>
              </a:prstGeom>
              <a:noFill/>
              <a:ln>
                <a:noFill/>
              </a:ln>
            </p:spPr>
          </p:pic>
          <p:pic>
            <p:nvPicPr>
              <p:cNvPr id="896" name="Google Shape;896;p91"/>
              <p:cNvPicPr preferRelativeResize="0"/>
              <p:nvPr/>
            </p:nvPicPr>
            <p:blipFill rotWithShape="1">
              <a:blip r:embed="rId15">
                <a:alphaModFix/>
              </a:blip>
              <a:srcRect b="0" l="0" r="0" t="0"/>
              <a:stretch/>
            </p:blipFill>
            <p:spPr>
              <a:xfrm flipH="1">
                <a:off x="-1437807" y="3932774"/>
                <a:ext cx="1834280" cy="2767582"/>
              </a:xfrm>
              <a:prstGeom prst="rect">
                <a:avLst/>
              </a:prstGeom>
              <a:noFill/>
              <a:ln>
                <a:noFill/>
              </a:ln>
            </p:spPr>
          </p:pic>
        </p:grpSp>
        <p:grpSp>
          <p:nvGrpSpPr>
            <p:cNvPr id="897" name="Google Shape;897;p91"/>
            <p:cNvGrpSpPr/>
            <p:nvPr/>
          </p:nvGrpSpPr>
          <p:grpSpPr>
            <a:xfrm>
              <a:off x="1194526" y="4832478"/>
              <a:ext cx="2596899" cy="1792182"/>
              <a:chOff x="9843041" y="4962384"/>
              <a:chExt cx="3215576" cy="2284490"/>
            </a:xfrm>
          </p:grpSpPr>
          <p:pic>
            <p:nvPicPr>
              <p:cNvPr id="898" name="Google Shape;898;p91"/>
              <p:cNvPicPr preferRelativeResize="0"/>
              <p:nvPr/>
            </p:nvPicPr>
            <p:blipFill rotWithShape="1">
              <a:blip r:embed="rId16">
                <a:alphaModFix/>
              </a:blip>
              <a:srcRect b="0" l="0" r="0" t="-12233"/>
              <a:stretch/>
            </p:blipFill>
            <p:spPr>
              <a:xfrm>
                <a:off x="9843041" y="4962384"/>
                <a:ext cx="3215576" cy="2284488"/>
              </a:xfrm>
              <a:prstGeom prst="rect">
                <a:avLst/>
              </a:prstGeom>
              <a:noFill/>
              <a:ln>
                <a:noFill/>
              </a:ln>
            </p:spPr>
          </p:pic>
          <p:pic>
            <p:nvPicPr>
              <p:cNvPr id="899" name="Google Shape;899;p91"/>
              <p:cNvPicPr preferRelativeResize="0"/>
              <p:nvPr/>
            </p:nvPicPr>
            <p:blipFill rotWithShape="1">
              <a:blip r:embed="rId17">
                <a:alphaModFix/>
              </a:blip>
              <a:srcRect b="0" l="0" r="0" t="0"/>
              <a:stretch/>
            </p:blipFill>
            <p:spPr>
              <a:xfrm>
                <a:off x="10034999" y="5522701"/>
                <a:ext cx="2777456" cy="1724172"/>
              </a:xfrm>
              <a:prstGeom prst="rect">
                <a:avLst/>
              </a:prstGeom>
              <a:noFill/>
              <a:ln>
                <a:noFill/>
              </a:ln>
            </p:spPr>
          </p:pic>
        </p:grpSp>
        <p:pic>
          <p:nvPicPr>
            <p:cNvPr id="900" name="Google Shape;900;p91"/>
            <p:cNvPicPr preferRelativeResize="0"/>
            <p:nvPr/>
          </p:nvPicPr>
          <p:blipFill rotWithShape="1">
            <a:blip r:embed="rId18">
              <a:alphaModFix/>
            </a:blip>
            <a:srcRect b="0" l="0" r="0" t="-4602"/>
            <a:stretch/>
          </p:blipFill>
          <p:spPr>
            <a:xfrm>
              <a:off x="2008841" y="5992794"/>
              <a:ext cx="963581" cy="527797"/>
            </a:xfrm>
            <a:prstGeom prst="rect">
              <a:avLst/>
            </a:prstGeom>
            <a:noFill/>
            <a:ln>
              <a:noFill/>
            </a:ln>
          </p:spPr>
        </p:pic>
        <p:pic>
          <p:nvPicPr>
            <p:cNvPr id="901" name="Google Shape;901;p91"/>
            <p:cNvPicPr preferRelativeResize="0"/>
            <p:nvPr/>
          </p:nvPicPr>
          <p:blipFill rotWithShape="1">
            <a:blip r:embed="rId19">
              <a:alphaModFix/>
            </a:blip>
            <a:srcRect b="0" l="0" r="0" t="0"/>
            <a:stretch/>
          </p:blipFill>
          <p:spPr>
            <a:xfrm>
              <a:off x="2180517" y="6357646"/>
              <a:ext cx="587560" cy="225465"/>
            </a:xfrm>
            <a:prstGeom prst="rect">
              <a:avLst/>
            </a:prstGeom>
            <a:noFill/>
            <a:ln>
              <a:noFill/>
            </a:ln>
          </p:spPr>
        </p:pic>
        <p:grpSp>
          <p:nvGrpSpPr>
            <p:cNvPr id="902" name="Google Shape;902;p91"/>
            <p:cNvGrpSpPr/>
            <p:nvPr/>
          </p:nvGrpSpPr>
          <p:grpSpPr>
            <a:xfrm>
              <a:off x="700833" y="3487334"/>
              <a:ext cx="2879212" cy="1886528"/>
              <a:chOff x="-7721110" y="1777411"/>
              <a:chExt cx="5573388" cy="3651817"/>
            </a:xfrm>
          </p:grpSpPr>
          <p:pic>
            <p:nvPicPr>
              <p:cNvPr id="903" name="Google Shape;903;p91"/>
              <p:cNvPicPr preferRelativeResize="0"/>
              <p:nvPr/>
            </p:nvPicPr>
            <p:blipFill rotWithShape="1">
              <a:blip r:embed="rId20">
                <a:alphaModFix/>
              </a:blip>
              <a:srcRect b="0" l="0" r="0" t="0"/>
              <a:stretch/>
            </p:blipFill>
            <p:spPr>
              <a:xfrm>
                <a:off x="-7721110" y="1777411"/>
                <a:ext cx="5573388" cy="3651817"/>
              </a:xfrm>
              <a:prstGeom prst="rect">
                <a:avLst/>
              </a:prstGeom>
              <a:noFill/>
              <a:ln>
                <a:noFill/>
              </a:ln>
            </p:spPr>
          </p:pic>
          <p:pic>
            <p:nvPicPr>
              <p:cNvPr id="904" name="Google Shape;904;p91"/>
              <p:cNvPicPr preferRelativeResize="0"/>
              <p:nvPr/>
            </p:nvPicPr>
            <p:blipFill rotWithShape="1">
              <a:blip r:embed="rId21">
                <a:alphaModFix/>
              </a:blip>
              <a:srcRect b="0" l="0" r="0" t="0"/>
              <a:stretch/>
            </p:blipFill>
            <p:spPr>
              <a:xfrm>
                <a:off x="-6472718" y="2151669"/>
                <a:ext cx="4300831" cy="2918844"/>
              </a:xfrm>
              <a:prstGeom prst="rect">
                <a:avLst/>
              </a:prstGeom>
              <a:noFill/>
              <a:ln>
                <a:noFill/>
              </a:ln>
            </p:spPr>
          </p:pic>
        </p:grpSp>
        <p:pic>
          <p:nvPicPr>
            <p:cNvPr id="905" name="Google Shape;905;p91"/>
            <p:cNvPicPr preferRelativeResize="0"/>
            <p:nvPr/>
          </p:nvPicPr>
          <p:blipFill rotWithShape="1">
            <a:blip r:embed="rId22">
              <a:alphaModFix/>
            </a:blip>
            <a:srcRect b="15663" l="0" r="23112" t="4008"/>
            <a:stretch/>
          </p:blipFill>
          <p:spPr>
            <a:xfrm>
              <a:off x="4111325" y="4691872"/>
              <a:ext cx="712149" cy="268469"/>
            </a:xfrm>
            <a:prstGeom prst="rect">
              <a:avLst/>
            </a:prstGeom>
            <a:noFill/>
            <a:ln>
              <a:noFill/>
            </a:ln>
            <a:effectLst>
              <a:outerShdw blurRad="63500" sx="102000" rotWithShape="0" algn="ctr" sy="102000">
                <a:srgbClr val="000000">
                  <a:alpha val="53730"/>
                </a:srgbClr>
              </a:outerShdw>
            </a:effectLst>
          </p:spPr>
        </p:pic>
        <p:pic>
          <p:nvPicPr>
            <p:cNvPr id="906" name="Google Shape;906;p91"/>
            <p:cNvPicPr preferRelativeResize="0"/>
            <p:nvPr/>
          </p:nvPicPr>
          <p:blipFill rotWithShape="1">
            <a:blip r:embed="rId23">
              <a:alphaModFix/>
            </a:blip>
            <a:srcRect b="19250" l="0" r="32696" t="0"/>
            <a:stretch/>
          </p:blipFill>
          <p:spPr>
            <a:xfrm>
              <a:off x="3821381" y="4275183"/>
              <a:ext cx="1002092" cy="416689"/>
            </a:xfrm>
            <a:prstGeom prst="rect">
              <a:avLst/>
            </a:prstGeom>
            <a:noFill/>
            <a:ln>
              <a:noFill/>
            </a:ln>
            <a:effectLst>
              <a:outerShdw blurRad="63500" sx="102000" rotWithShape="0" algn="ctr" sy="102000">
                <a:srgbClr val="000000">
                  <a:alpha val="56860"/>
                </a:srgbClr>
              </a:outerShdw>
            </a:effectLst>
          </p:spPr>
        </p:pic>
        <p:pic>
          <p:nvPicPr>
            <p:cNvPr id="907" name="Google Shape;907;p91"/>
            <p:cNvPicPr preferRelativeResize="0"/>
            <p:nvPr/>
          </p:nvPicPr>
          <p:blipFill rotWithShape="1">
            <a:blip r:embed="rId24">
              <a:alphaModFix/>
            </a:blip>
            <a:srcRect b="18334" l="0" r="27630" t="0"/>
            <a:stretch/>
          </p:blipFill>
          <p:spPr>
            <a:xfrm>
              <a:off x="3832780" y="5895417"/>
              <a:ext cx="991558" cy="642383"/>
            </a:xfrm>
            <a:prstGeom prst="rect">
              <a:avLst/>
            </a:prstGeom>
            <a:noFill/>
            <a:ln>
              <a:noFill/>
            </a:ln>
          </p:spPr>
        </p:pic>
        <p:pic>
          <p:nvPicPr>
            <p:cNvPr id="908" name="Google Shape;908;p91"/>
            <p:cNvPicPr preferRelativeResize="0"/>
            <p:nvPr/>
          </p:nvPicPr>
          <p:blipFill rotWithShape="1">
            <a:blip r:embed="rId25">
              <a:alphaModFix/>
            </a:blip>
            <a:srcRect b="25749" l="0" r="32791" t="0"/>
            <a:stretch/>
          </p:blipFill>
          <p:spPr>
            <a:xfrm>
              <a:off x="4370086" y="6286877"/>
              <a:ext cx="454251" cy="123353"/>
            </a:xfrm>
            <a:prstGeom prst="rect">
              <a:avLst/>
            </a:prstGeom>
            <a:noFill/>
            <a:ln>
              <a:noFill/>
            </a:ln>
          </p:spPr>
        </p:pic>
        <p:pic>
          <p:nvPicPr>
            <p:cNvPr id="909" name="Google Shape;909;p91"/>
            <p:cNvPicPr preferRelativeResize="0"/>
            <p:nvPr/>
          </p:nvPicPr>
          <p:blipFill rotWithShape="1">
            <a:blip r:embed="rId26">
              <a:alphaModFix/>
            </a:blip>
            <a:srcRect b="18400" l="39525" r="0" t="0"/>
            <a:stretch/>
          </p:blipFill>
          <p:spPr>
            <a:xfrm>
              <a:off x="109604" y="5026378"/>
              <a:ext cx="880842" cy="468804"/>
            </a:xfrm>
            <a:prstGeom prst="rect">
              <a:avLst/>
            </a:prstGeom>
            <a:noFill/>
            <a:ln>
              <a:noFill/>
            </a:ln>
            <a:effectLst>
              <a:outerShdw blurRad="63500" sx="102000" rotWithShape="0" algn="ctr" sy="102000">
                <a:srgbClr val="000000">
                  <a:alpha val="40000"/>
                </a:srgbClr>
              </a:outerShdw>
            </a:effectLst>
          </p:spPr>
        </p:pic>
        <p:pic>
          <p:nvPicPr>
            <p:cNvPr id="910" name="Google Shape;910;p91"/>
            <p:cNvPicPr preferRelativeResize="0"/>
            <p:nvPr/>
          </p:nvPicPr>
          <p:blipFill rotWithShape="1">
            <a:blip r:embed="rId27">
              <a:alphaModFix/>
            </a:blip>
            <a:srcRect b="19848" l="32077" r="6067" t="3008"/>
            <a:stretch/>
          </p:blipFill>
          <p:spPr>
            <a:xfrm>
              <a:off x="108468" y="5389838"/>
              <a:ext cx="722135" cy="239286"/>
            </a:xfrm>
            <a:prstGeom prst="rect">
              <a:avLst/>
            </a:prstGeom>
            <a:noFill/>
            <a:ln>
              <a:noFill/>
            </a:ln>
            <a:effectLst>
              <a:outerShdw blurRad="63500" sx="102000" rotWithShape="0" algn="ctr" sy="102000">
                <a:srgbClr val="000000">
                  <a:alpha val="40000"/>
                </a:srgbClr>
              </a:outerShdw>
            </a:effectLst>
          </p:spPr>
        </p:pic>
        <p:pic>
          <p:nvPicPr>
            <p:cNvPr id="911" name="Google Shape;911;p91"/>
            <p:cNvPicPr preferRelativeResize="0"/>
            <p:nvPr/>
          </p:nvPicPr>
          <p:blipFill rotWithShape="1">
            <a:blip r:embed="rId28">
              <a:alphaModFix/>
            </a:blip>
            <a:srcRect b="23107" l="4290" r="4235" t="2398"/>
            <a:stretch/>
          </p:blipFill>
          <p:spPr>
            <a:xfrm>
              <a:off x="1528855" y="4898400"/>
              <a:ext cx="1864389" cy="241069"/>
            </a:xfrm>
            <a:prstGeom prst="rect">
              <a:avLst/>
            </a:prstGeom>
            <a:noFill/>
            <a:ln>
              <a:noFill/>
            </a:ln>
            <a:effectLst>
              <a:outerShdw blurRad="63500" sx="102000" rotWithShape="0" algn="ctr" sy="102000">
                <a:srgbClr val="000000">
                  <a:alpha val="40000"/>
                </a:srgbClr>
              </a:outerShdw>
            </a:effectLst>
          </p:spPr>
        </p:pic>
        <p:pic>
          <p:nvPicPr>
            <p:cNvPr id="912" name="Google Shape;912;p91"/>
            <p:cNvPicPr preferRelativeResize="0"/>
            <p:nvPr/>
          </p:nvPicPr>
          <p:blipFill rotWithShape="1">
            <a:blip r:embed="rId29">
              <a:alphaModFix/>
            </a:blip>
            <a:srcRect b="25953" l="0" r="4798" t="0"/>
            <a:stretch/>
          </p:blipFill>
          <p:spPr>
            <a:xfrm>
              <a:off x="1913439" y="4648463"/>
              <a:ext cx="1058352" cy="233804"/>
            </a:xfrm>
            <a:prstGeom prst="rect">
              <a:avLst/>
            </a:prstGeom>
            <a:noFill/>
            <a:ln>
              <a:noFill/>
            </a:ln>
            <a:effectLst>
              <a:outerShdw blurRad="63500" sx="102000" rotWithShape="0" algn="ctr" sy="102000">
                <a:srgbClr val="000000"/>
              </a:outerShdw>
            </a:effectLst>
          </p:spPr>
        </p:pic>
      </p:grpSp>
      <p:grpSp>
        <p:nvGrpSpPr>
          <p:cNvPr id="913" name="Google Shape;913;p91"/>
          <p:cNvGrpSpPr/>
          <p:nvPr/>
        </p:nvGrpSpPr>
        <p:grpSpPr>
          <a:xfrm>
            <a:off x="3661241" y="2430968"/>
            <a:ext cx="2679876" cy="2537569"/>
            <a:chOff x="4881654" y="3241291"/>
            <a:chExt cx="3573168" cy="3383425"/>
          </a:xfrm>
        </p:grpSpPr>
        <p:pic>
          <p:nvPicPr>
            <p:cNvPr id="914" name="Google Shape;914;p91"/>
            <p:cNvPicPr preferRelativeResize="0"/>
            <p:nvPr/>
          </p:nvPicPr>
          <p:blipFill rotWithShape="1">
            <a:blip r:embed="rId30">
              <a:alphaModFix/>
            </a:blip>
            <a:srcRect b="0" l="0" r="0" t="0"/>
            <a:stretch/>
          </p:blipFill>
          <p:spPr>
            <a:xfrm flipH="1">
              <a:off x="4881654" y="3241291"/>
              <a:ext cx="3573168" cy="3383425"/>
            </a:xfrm>
            <a:prstGeom prst="rect">
              <a:avLst/>
            </a:prstGeom>
            <a:noFill/>
            <a:ln>
              <a:noFill/>
            </a:ln>
            <a:effectLst>
              <a:outerShdw blurRad="939800" rotWithShape="0" algn="tl" dir="2700000" dist="317500">
                <a:srgbClr val="3A3838">
                  <a:alpha val="66670"/>
                </a:srgbClr>
              </a:outerShdw>
            </a:effectLst>
          </p:spPr>
        </p:pic>
        <p:pic>
          <p:nvPicPr>
            <p:cNvPr id="915" name="Google Shape;915;p91"/>
            <p:cNvPicPr preferRelativeResize="0"/>
            <p:nvPr/>
          </p:nvPicPr>
          <p:blipFill rotWithShape="1">
            <a:blip r:embed="rId31">
              <a:alphaModFix/>
            </a:blip>
            <a:srcRect b="7811" l="1495" r="2007" t="7002"/>
            <a:stretch/>
          </p:blipFill>
          <p:spPr>
            <a:xfrm>
              <a:off x="5481042" y="4447463"/>
              <a:ext cx="2396856" cy="1057897"/>
            </a:xfrm>
            <a:prstGeom prst="rect">
              <a:avLst/>
            </a:prstGeom>
            <a:noFill/>
            <a:ln>
              <a:noFill/>
            </a:ln>
            <a:effectLst>
              <a:outerShdw blurRad="88900" sx="102000" rotWithShape="0" algn="ctr" sy="102000">
                <a:srgbClr val="000000">
                  <a:alpha val="40000"/>
                </a:srgbClr>
              </a:outerShdw>
            </a:effectLst>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sources">
  <p:cSld name="CUSTOM_3">
    <p:spTree>
      <p:nvGrpSpPr>
        <p:cNvPr id="916" name="Shape 916"/>
        <p:cNvGrpSpPr/>
        <p:nvPr/>
      </p:nvGrpSpPr>
      <p:grpSpPr>
        <a:xfrm>
          <a:off x="0" y="0"/>
          <a:ext cx="0" cy="0"/>
          <a:chOff x="0" y="0"/>
          <a:chExt cx="0" cy="0"/>
        </a:xfrm>
      </p:grpSpPr>
      <p:sp>
        <p:nvSpPr>
          <p:cNvPr id="917" name="Google Shape;917;p92"/>
          <p:cNvSpPr/>
          <p:nvPr/>
        </p:nvSpPr>
        <p:spPr>
          <a:xfrm>
            <a:off x="8152350" y="4601363"/>
            <a:ext cx="953400" cy="515100"/>
          </a:xfrm>
          <a:prstGeom prst="rect">
            <a:avLst/>
          </a:prstGeom>
          <a:solidFill>
            <a:srgbClr val="EFEFE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918" name="Google Shape;918;p92"/>
          <p:cNvPicPr preferRelativeResize="0"/>
          <p:nvPr/>
        </p:nvPicPr>
        <p:blipFill rotWithShape="1">
          <a:blip r:embed="rId2">
            <a:alphaModFix/>
          </a:blip>
          <a:srcRect b="0" l="0" r="0" t="0"/>
          <a:stretch/>
        </p:blipFill>
        <p:spPr>
          <a:xfrm>
            <a:off x="-2" y="0"/>
            <a:ext cx="9144001" cy="5143500"/>
          </a:xfrm>
          <a:prstGeom prst="rect">
            <a:avLst/>
          </a:prstGeom>
          <a:noFill/>
          <a:ln>
            <a:noFill/>
          </a:ln>
        </p:spPr>
      </p:pic>
      <p:grpSp>
        <p:nvGrpSpPr>
          <p:cNvPr id="919" name="Google Shape;919;p92"/>
          <p:cNvGrpSpPr/>
          <p:nvPr/>
        </p:nvGrpSpPr>
        <p:grpSpPr>
          <a:xfrm>
            <a:off x="303600" y="2600831"/>
            <a:ext cx="4143094" cy="2219626"/>
            <a:chOff x="404800" y="3467775"/>
            <a:chExt cx="5524125" cy="2959502"/>
          </a:xfrm>
        </p:grpSpPr>
        <p:sp>
          <p:nvSpPr>
            <p:cNvPr id="920" name="Google Shape;920;p92"/>
            <p:cNvSpPr/>
            <p:nvPr/>
          </p:nvSpPr>
          <p:spPr>
            <a:xfrm>
              <a:off x="404800" y="3467775"/>
              <a:ext cx="5502900" cy="2959500"/>
            </a:xfrm>
            <a:prstGeom prst="rect">
              <a:avLst/>
            </a:prstGeom>
            <a:solidFill>
              <a:srgbClr val="FFFFFF"/>
            </a:solidFill>
            <a:ln>
              <a:noFill/>
            </a:ln>
            <a:effectLst>
              <a:outerShdw blurRad="442913" rotWithShape="0" algn="bl" dir="5400000" dist="19050">
                <a:srgbClr val="999999">
                  <a:alpha val="4980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921" name="Google Shape;921;p92"/>
            <p:cNvPicPr preferRelativeResize="0"/>
            <p:nvPr/>
          </p:nvPicPr>
          <p:blipFill rotWithShape="1">
            <a:blip r:embed="rId3">
              <a:alphaModFix/>
            </a:blip>
            <a:srcRect b="0" l="0" r="0" t="0"/>
            <a:stretch/>
          </p:blipFill>
          <p:spPr>
            <a:xfrm>
              <a:off x="404800" y="3467775"/>
              <a:ext cx="3077600" cy="2959502"/>
            </a:xfrm>
            <a:prstGeom prst="rect">
              <a:avLst/>
            </a:prstGeom>
            <a:noFill/>
            <a:ln>
              <a:noFill/>
            </a:ln>
          </p:spPr>
        </p:pic>
        <p:sp>
          <p:nvSpPr>
            <p:cNvPr id="922" name="Google Shape;922;p92"/>
            <p:cNvSpPr txBox="1"/>
            <p:nvPr/>
          </p:nvSpPr>
          <p:spPr>
            <a:xfrm>
              <a:off x="3627625" y="4669825"/>
              <a:ext cx="2301300" cy="4182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A3838"/>
                </a:buClr>
                <a:buSzPts val="4500"/>
                <a:buFont typeface="Barlow Condensed"/>
                <a:buNone/>
              </a:pPr>
              <a:r>
                <a:rPr b="1" i="0" lang="en" sz="3900" u="none" cap="none" strike="noStrike">
                  <a:solidFill>
                    <a:srgbClr val="3A3838"/>
                  </a:solidFill>
                  <a:latin typeface="Roboto"/>
                  <a:ea typeface="Roboto"/>
                  <a:cs typeface="Roboto"/>
                  <a:sym typeface="Roboto"/>
                </a:rPr>
                <a:t>Photo Gallery</a:t>
              </a:r>
              <a:endParaRPr b="1" i="0" sz="3900" u="none" cap="none" strike="noStrike">
                <a:solidFill>
                  <a:srgbClr val="3A3838"/>
                </a:solidFill>
                <a:latin typeface="Roboto"/>
                <a:ea typeface="Roboto"/>
                <a:cs typeface="Roboto"/>
                <a:sym typeface="Roboto"/>
              </a:endParaRPr>
            </a:p>
          </p:txBody>
        </p:sp>
        <p:sp>
          <p:nvSpPr>
            <p:cNvPr id="923" name="Google Shape;923;p92"/>
            <p:cNvSpPr txBox="1"/>
            <p:nvPr/>
          </p:nvSpPr>
          <p:spPr>
            <a:xfrm>
              <a:off x="4084825" y="5812825"/>
              <a:ext cx="1068300" cy="4182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hlink"/>
                </a:buClr>
                <a:buSzPts val="1400"/>
                <a:buFont typeface="Barlow Condensed"/>
                <a:buNone/>
              </a:pPr>
              <a:r>
                <a:rPr b="1" i="0" lang="en" sz="1100" u="sng" cap="none" strike="noStrike">
                  <a:solidFill>
                    <a:schemeClr val="hlink"/>
                  </a:solidFill>
                  <a:latin typeface="Roboto"/>
                  <a:ea typeface="Roboto"/>
                  <a:cs typeface="Roboto"/>
                  <a:sym typeface="Roboto"/>
                  <a:hlinkClick r:id="rId4"/>
                </a:rPr>
                <a:t>Click Here</a:t>
              </a:r>
              <a:endParaRPr b="1" i="0" sz="1100" u="none" cap="none" strike="noStrike">
                <a:solidFill>
                  <a:srgbClr val="3A3838"/>
                </a:solidFill>
                <a:latin typeface="Roboto"/>
                <a:ea typeface="Roboto"/>
                <a:cs typeface="Roboto"/>
                <a:sym typeface="Roboto"/>
              </a:endParaRPr>
            </a:p>
          </p:txBody>
        </p:sp>
      </p:grpSp>
      <p:grpSp>
        <p:nvGrpSpPr>
          <p:cNvPr id="924" name="Google Shape;924;p92"/>
          <p:cNvGrpSpPr/>
          <p:nvPr/>
        </p:nvGrpSpPr>
        <p:grpSpPr>
          <a:xfrm>
            <a:off x="303600" y="211781"/>
            <a:ext cx="4127175" cy="2219625"/>
            <a:chOff x="404800" y="282375"/>
            <a:chExt cx="5502900" cy="2959500"/>
          </a:xfrm>
        </p:grpSpPr>
        <p:sp>
          <p:nvSpPr>
            <p:cNvPr id="925" name="Google Shape;925;p92"/>
            <p:cNvSpPr/>
            <p:nvPr/>
          </p:nvSpPr>
          <p:spPr>
            <a:xfrm>
              <a:off x="404800" y="282375"/>
              <a:ext cx="5502900" cy="2959500"/>
            </a:xfrm>
            <a:prstGeom prst="rect">
              <a:avLst/>
            </a:prstGeom>
            <a:solidFill>
              <a:srgbClr val="FFFFFF"/>
            </a:solidFill>
            <a:ln>
              <a:noFill/>
            </a:ln>
            <a:effectLst>
              <a:outerShdw blurRad="442913" rotWithShape="0" algn="bl" dir="5400000" dist="19050">
                <a:srgbClr val="999999">
                  <a:alpha val="4980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6" name="Google Shape;926;p92"/>
            <p:cNvSpPr/>
            <p:nvPr/>
          </p:nvSpPr>
          <p:spPr>
            <a:xfrm>
              <a:off x="4426225" y="1666875"/>
              <a:ext cx="422100" cy="19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7" name="Google Shape;927;p92"/>
            <p:cNvSpPr txBox="1"/>
            <p:nvPr/>
          </p:nvSpPr>
          <p:spPr>
            <a:xfrm>
              <a:off x="589925" y="566925"/>
              <a:ext cx="2238600" cy="15528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rgbClr val="B7B7B7"/>
                </a:buClr>
                <a:buSzPts val="4500"/>
                <a:buFont typeface="Barlow Condensed"/>
                <a:buNone/>
              </a:pPr>
              <a:r>
                <a:rPr b="1" i="0" lang="en" sz="4500" u="none" cap="none" strike="noStrike">
                  <a:solidFill>
                    <a:srgbClr val="B7B7B7"/>
                  </a:solidFill>
                  <a:latin typeface="Roboto"/>
                  <a:ea typeface="Roboto"/>
                  <a:cs typeface="Roboto"/>
                  <a:sym typeface="Roboto"/>
                </a:rPr>
                <a:t>Start Guide</a:t>
              </a:r>
              <a:endParaRPr b="1" i="0" sz="4500" u="none" cap="none" strike="noStrike">
                <a:solidFill>
                  <a:srgbClr val="B7B7B7"/>
                </a:solidFill>
                <a:latin typeface="Roboto"/>
                <a:ea typeface="Roboto"/>
                <a:cs typeface="Roboto"/>
                <a:sym typeface="Roboto"/>
              </a:endParaRPr>
            </a:p>
          </p:txBody>
        </p:sp>
        <p:pic>
          <p:nvPicPr>
            <p:cNvPr id="928" name="Google Shape;928;p92"/>
            <p:cNvPicPr preferRelativeResize="0"/>
            <p:nvPr/>
          </p:nvPicPr>
          <p:blipFill rotWithShape="1">
            <a:blip r:embed="rId5">
              <a:alphaModFix/>
            </a:blip>
            <a:srcRect b="0" l="0" r="0" t="0"/>
            <a:stretch/>
          </p:blipFill>
          <p:spPr>
            <a:xfrm>
              <a:off x="2981750" y="566925"/>
              <a:ext cx="2925950" cy="2456049"/>
            </a:xfrm>
            <a:prstGeom prst="rect">
              <a:avLst/>
            </a:prstGeom>
            <a:noFill/>
            <a:ln>
              <a:noFill/>
            </a:ln>
            <a:effectLst>
              <a:outerShdw blurRad="142875" rotWithShape="0" algn="bl" dir="5400000" dist="19050">
                <a:srgbClr val="999999">
                  <a:alpha val="49800"/>
                </a:srgbClr>
              </a:outerShdw>
            </a:effectLst>
          </p:spPr>
        </p:pic>
        <p:sp>
          <p:nvSpPr>
            <p:cNvPr id="929" name="Google Shape;929;p92"/>
            <p:cNvSpPr txBox="1"/>
            <p:nvPr/>
          </p:nvSpPr>
          <p:spPr>
            <a:xfrm>
              <a:off x="1048804" y="2527800"/>
              <a:ext cx="1321200" cy="4182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hlink"/>
                </a:buClr>
                <a:buSzPts val="1400"/>
                <a:buFont typeface="Barlow Condensed"/>
                <a:buNone/>
              </a:pPr>
              <a:r>
                <a:rPr b="1" i="0" lang="en" sz="1100" u="sng" cap="none" strike="noStrike">
                  <a:solidFill>
                    <a:schemeClr val="hlink"/>
                  </a:solidFill>
                  <a:latin typeface="Roboto"/>
                  <a:ea typeface="Roboto"/>
                  <a:cs typeface="Roboto"/>
                  <a:sym typeface="Roboto"/>
                  <a:hlinkClick r:id="rId6"/>
                </a:rPr>
                <a:t>Click Here</a:t>
              </a:r>
              <a:endParaRPr b="1" i="0" sz="1100" u="none" cap="none" strike="noStrike">
                <a:solidFill>
                  <a:srgbClr val="3A3838"/>
                </a:solidFill>
                <a:latin typeface="Roboto"/>
                <a:ea typeface="Roboto"/>
                <a:cs typeface="Roboto"/>
                <a:sym typeface="Roboto"/>
              </a:endParaRPr>
            </a:p>
          </p:txBody>
        </p:sp>
      </p:grpSp>
      <p:grpSp>
        <p:nvGrpSpPr>
          <p:cNvPr id="930" name="Google Shape;930;p92"/>
          <p:cNvGrpSpPr/>
          <p:nvPr/>
        </p:nvGrpSpPr>
        <p:grpSpPr>
          <a:xfrm>
            <a:off x="4716691" y="211781"/>
            <a:ext cx="4127177" cy="2219625"/>
            <a:chOff x="6288922" y="282375"/>
            <a:chExt cx="5502903" cy="2959500"/>
          </a:xfrm>
        </p:grpSpPr>
        <p:sp>
          <p:nvSpPr>
            <p:cNvPr id="931" name="Google Shape;931;p92"/>
            <p:cNvSpPr/>
            <p:nvPr/>
          </p:nvSpPr>
          <p:spPr>
            <a:xfrm>
              <a:off x="6288925" y="282375"/>
              <a:ext cx="5502900" cy="2959500"/>
            </a:xfrm>
            <a:prstGeom prst="rect">
              <a:avLst/>
            </a:prstGeom>
            <a:solidFill>
              <a:srgbClr val="FFFFFF"/>
            </a:solidFill>
            <a:ln>
              <a:noFill/>
            </a:ln>
            <a:effectLst>
              <a:outerShdw blurRad="442913" rotWithShape="0" algn="bl" dir="5400000" dist="19050">
                <a:srgbClr val="999999">
                  <a:alpha val="4980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nvGrpSpPr>
            <p:cNvPr id="932" name="Google Shape;932;p92"/>
            <p:cNvGrpSpPr/>
            <p:nvPr/>
          </p:nvGrpSpPr>
          <p:grpSpPr>
            <a:xfrm>
              <a:off x="6288922" y="839274"/>
              <a:ext cx="4632230" cy="2402589"/>
              <a:chOff x="6883250" y="3597171"/>
              <a:chExt cx="5417813" cy="2842292"/>
            </a:xfrm>
          </p:grpSpPr>
          <p:pic>
            <p:nvPicPr>
              <p:cNvPr descr="Image" id="933" name="Google Shape;933;p92"/>
              <p:cNvPicPr preferRelativeResize="0"/>
              <p:nvPr/>
            </p:nvPicPr>
            <p:blipFill rotWithShape="1">
              <a:blip r:embed="rId7">
                <a:alphaModFix/>
              </a:blip>
              <a:srcRect b="0" l="0" r="0" t="0"/>
              <a:stretch/>
            </p:blipFill>
            <p:spPr>
              <a:xfrm>
                <a:off x="6883256" y="3597171"/>
                <a:ext cx="5417807" cy="2842273"/>
              </a:xfrm>
              <a:prstGeom prst="rect">
                <a:avLst/>
              </a:prstGeom>
              <a:noFill/>
              <a:ln>
                <a:noFill/>
              </a:ln>
            </p:spPr>
          </p:pic>
          <p:pic>
            <p:nvPicPr>
              <p:cNvPr id="934" name="Google Shape;934;p92"/>
              <p:cNvPicPr preferRelativeResize="0"/>
              <p:nvPr/>
            </p:nvPicPr>
            <p:blipFill rotWithShape="1">
              <a:blip r:embed="rId8">
                <a:alphaModFix/>
              </a:blip>
              <a:srcRect b="0" l="0" r="0" t="0"/>
              <a:stretch/>
            </p:blipFill>
            <p:spPr>
              <a:xfrm>
                <a:off x="6883250" y="3865388"/>
                <a:ext cx="4573700" cy="2574075"/>
              </a:xfrm>
              <a:prstGeom prst="rect">
                <a:avLst/>
              </a:prstGeom>
              <a:noFill/>
              <a:ln>
                <a:noFill/>
              </a:ln>
            </p:spPr>
          </p:pic>
        </p:grpSp>
        <p:sp>
          <p:nvSpPr>
            <p:cNvPr id="935" name="Google Shape;935;p92"/>
            <p:cNvSpPr txBox="1"/>
            <p:nvPr/>
          </p:nvSpPr>
          <p:spPr>
            <a:xfrm>
              <a:off x="10420350" y="768225"/>
              <a:ext cx="1293300" cy="4182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A3838"/>
                </a:buClr>
                <a:buSzPts val="2300"/>
                <a:buFont typeface="Barlow Condensed"/>
                <a:buNone/>
              </a:pPr>
              <a:r>
                <a:rPr b="1" i="0" lang="en" sz="1700" u="none" cap="none" strike="noStrike">
                  <a:solidFill>
                    <a:schemeClr val="dk1"/>
                  </a:solidFill>
                  <a:uFill>
                    <a:noFill/>
                  </a:uFill>
                  <a:latin typeface="Roboto"/>
                  <a:ea typeface="Roboto"/>
                  <a:cs typeface="Roboto"/>
                  <a:sym typeface="Roboto"/>
                  <a:hlinkClick r:id="rId9">
                    <a:extLst>
                      <a:ext uri="{A12FA001-AC4F-418D-AE19-62706E023703}">
                        <ahyp:hlinkClr val="tx"/>
                      </a:ext>
                    </a:extLst>
                  </a:hlinkClick>
                </a:rPr>
                <a:t>Footage Covers </a:t>
              </a:r>
              <a:endParaRPr b="1" i="0" sz="1700" u="none" cap="none" strike="noStrike">
                <a:solidFill>
                  <a:schemeClr val="dk1"/>
                </a:solidFill>
                <a:latin typeface="Roboto"/>
                <a:ea typeface="Roboto"/>
                <a:cs typeface="Roboto"/>
                <a:sym typeface="Roboto"/>
              </a:endParaRPr>
            </a:p>
          </p:txBody>
        </p:sp>
        <p:sp>
          <p:nvSpPr>
            <p:cNvPr id="936" name="Google Shape;936;p92"/>
            <p:cNvSpPr txBox="1"/>
            <p:nvPr/>
          </p:nvSpPr>
          <p:spPr>
            <a:xfrm>
              <a:off x="10532850" y="1831475"/>
              <a:ext cx="1068300" cy="4182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hlink"/>
                </a:buClr>
                <a:buSzPts val="1400"/>
                <a:buFont typeface="Barlow Condensed"/>
                <a:buNone/>
              </a:pPr>
              <a:r>
                <a:rPr b="1" i="0" lang="en" sz="1100" u="sng" cap="none" strike="noStrike">
                  <a:solidFill>
                    <a:schemeClr val="hlink"/>
                  </a:solidFill>
                  <a:latin typeface="Barlow Condensed"/>
                  <a:ea typeface="Barlow Condensed"/>
                  <a:cs typeface="Barlow Condensed"/>
                  <a:sym typeface="Barlow Condensed"/>
                  <a:hlinkClick r:id="rId10"/>
                </a:rPr>
                <a:t>Click Here</a:t>
              </a:r>
              <a:endParaRPr b="1" i="0" sz="1100" u="none" cap="none" strike="noStrike">
                <a:solidFill>
                  <a:srgbClr val="3A3838"/>
                </a:solidFill>
                <a:latin typeface="Barlow Condensed"/>
                <a:ea typeface="Barlow Condensed"/>
                <a:cs typeface="Barlow Condensed"/>
                <a:sym typeface="Barlow Condensed"/>
              </a:endParaRPr>
            </a:p>
          </p:txBody>
        </p:sp>
      </p:grpSp>
      <p:grpSp>
        <p:nvGrpSpPr>
          <p:cNvPr id="937" name="Google Shape;937;p92"/>
          <p:cNvGrpSpPr/>
          <p:nvPr/>
        </p:nvGrpSpPr>
        <p:grpSpPr>
          <a:xfrm>
            <a:off x="4716694" y="2600829"/>
            <a:ext cx="4127175" cy="2219627"/>
            <a:chOff x="6288925" y="3467772"/>
            <a:chExt cx="5502900" cy="2959503"/>
          </a:xfrm>
        </p:grpSpPr>
        <p:sp>
          <p:nvSpPr>
            <p:cNvPr id="938" name="Google Shape;938;p92"/>
            <p:cNvSpPr/>
            <p:nvPr/>
          </p:nvSpPr>
          <p:spPr>
            <a:xfrm>
              <a:off x="6288925" y="3467772"/>
              <a:ext cx="5502900" cy="2959500"/>
            </a:xfrm>
            <a:prstGeom prst="rect">
              <a:avLst/>
            </a:prstGeom>
            <a:solidFill>
              <a:srgbClr val="FFFFFF"/>
            </a:solidFill>
            <a:ln>
              <a:noFill/>
            </a:ln>
            <a:effectLst>
              <a:outerShdw blurRad="442913" rotWithShape="0" algn="bl" dir="5400000" dist="19050">
                <a:srgbClr val="999999">
                  <a:alpha val="4980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939" name="Google Shape;939;p92"/>
            <p:cNvPicPr preferRelativeResize="0"/>
            <p:nvPr/>
          </p:nvPicPr>
          <p:blipFill rotWithShape="1">
            <a:blip r:embed="rId11">
              <a:alphaModFix/>
            </a:blip>
            <a:srcRect b="0" l="0" r="0" t="0"/>
            <a:stretch/>
          </p:blipFill>
          <p:spPr>
            <a:xfrm>
              <a:off x="6854300" y="4755800"/>
              <a:ext cx="4372149" cy="1671474"/>
            </a:xfrm>
            <a:prstGeom prst="rect">
              <a:avLst/>
            </a:prstGeom>
            <a:noFill/>
            <a:ln>
              <a:noFill/>
            </a:ln>
            <a:effectLst>
              <a:outerShdw blurRad="200025" rotWithShape="0" algn="bl" dir="5400000" dist="19050">
                <a:srgbClr val="B7B7B7">
                  <a:alpha val="49800"/>
                </a:srgbClr>
              </a:outerShdw>
            </a:effectLst>
          </p:spPr>
        </p:pic>
        <p:sp>
          <p:nvSpPr>
            <p:cNvPr id="940" name="Google Shape;940;p92"/>
            <p:cNvSpPr txBox="1"/>
            <p:nvPr/>
          </p:nvSpPr>
          <p:spPr>
            <a:xfrm>
              <a:off x="6945775" y="3524538"/>
              <a:ext cx="4189200" cy="9486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Clr>
                  <a:srgbClr val="B7B7B7"/>
                </a:buClr>
                <a:buSzPts val="3600"/>
                <a:buFont typeface="Barlow Condensed"/>
                <a:buNone/>
              </a:pPr>
              <a:r>
                <a:rPr b="1" i="0" lang="en" sz="3200" u="none" cap="none" strike="noStrike">
                  <a:solidFill>
                    <a:srgbClr val="B7B7B7"/>
                  </a:solidFill>
                  <a:latin typeface="Roboto"/>
                  <a:ea typeface="Roboto"/>
                  <a:cs typeface="Roboto"/>
                  <a:sym typeface="Roboto"/>
                </a:rPr>
                <a:t>Content Slides</a:t>
              </a:r>
              <a:endParaRPr b="1" i="0" sz="3200" u="none" cap="none" strike="noStrike">
                <a:solidFill>
                  <a:srgbClr val="B7B7B7"/>
                </a:solidFill>
                <a:latin typeface="Roboto"/>
                <a:ea typeface="Roboto"/>
                <a:cs typeface="Roboto"/>
                <a:sym typeface="Roboto"/>
              </a:endParaRPr>
            </a:p>
          </p:txBody>
        </p:sp>
        <p:sp>
          <p:nvSpPr>
            <p:cNvPr id="941" name="Google Shape;941;p92"/>
            <p:cNvSpPr txBox="1"/>
            <p:nvPr/>
          </p:nvSpPr>
          <p:spPr>
            <a:xfrm>
              <a:off x="8637375" y="4269875"/>
              <a:ext cx="1068300" cy="4182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hlink"/>
                </a:buClr>
                <a:buSzPts val="1400"/>
                <a:buFont typeface="Barlow Condensed"/>
                <a:buNone/>
              </a:pPr>
              <a:r>
                <a:rPr b="1" i="0" lang="en" sz="1100" u="sng" cap="none" strike="noStrike">
                  <a:solidFill>
                    <a:schemeClr val="hlink"/>
                  </a:solidFill>
                  <a:latin typeface="Roboto"/>
                  <a:ea typeface="Roboto"/>
                  <a:cs typeface="Roboto"/>
                  <a:sym typeface="Roboto"/>
                  <a:hlinkClick r:id="rId12"/>
                </a:rPr>
                <a:t>Click Here</a:t>
              </a:r>
              <a:endParaRPr b="1" i="0" sz="1100" u="none" cap="none" strike="noStrike">
                <a:solidFill>
                  <a:srgbClr val="3A3838"/>
                </a:solidFill>
                <a:latin typeface="Roboto"/>
                <a:ea typeface="Roboto"/>
                <a:cs typeface="Roboto"/>
                <a:sym typeface="Roboto"/>
              </a:endParaRPr>
            </a:p>
          </p:txBody>
        </p:sp>
      </p:grpSp>
      <p:sp>
        <p:nvSpPr>
          <p:cNvPr id="942" name="Google Shape;942;p92"/>
          <p:cNvSpPr/>
          <p:nvPr/>
        </p:nvSpPr>
        <p:spPr>
          <a:xfrm>
            <a:off x="303600" y="4881188"/>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943" name="Google Shape;943;p92"/>
          <p:cNvSpPr txBox="1"/>
          <p:nvPr/>
        </p:nvSpPr>
        <p:spPr>
          <a:xfrm>
            <a:off x="504075" y="4846875"/>
            <a:ext cx="1696800" cy="262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solidFill>
                  <a:srgbClr val="D73F3E"/>
                </a:solidFill>
                <a:latin typeface="Roboto"/>
                <a:ea typeface="Roboto"/>
                <a:cs typeface="Roboto"/>
                <a:sym typeface="Roboto"/>
              </a:rPr>
              <a:t>View &gt; Master : For Clickable Link </a:t>
            </a:r>
            <a:endParaRPr b="1" sz="800">
              <a:solidFill>
                <a:srgbClr val="D73F3E"/>
              </a:solidFill>
              <a:latin typeface="Roboto"/>
              <a:ea typeface="Roboto"/>
              <a:cs typeface="Roboto"/>
              <a:sym typeface="Roboto"/>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p:cSld name="TITLE_3">
    <p:spTree>
      <p:nvGrpSpPr>
        <p:cNvPr id="950" name="Shape 95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with Logo">
  <p:cSld name="TITLE_2">
    <p:spTree>
      <p:nvGrpSpPr>
        <p:cNvPr id="951" name="Shape 951"/>
        <p:cNvGrpSpPr/>
        <p:nvPr/>
      </p:nvGrpSpPr>
      <p:grpSpPr>
        <a:xfrm>
          <a:off x="0" y="0"/>
          <a:ext cx="0" cy="0"/>
          <a:chOff x="0" y="0"/>
          <a:chExt cx="0" cy="0"/>
        </a:xfrm>
      </p:grpSpPr>
      <p:pic>
        <p:nvPicPr>
          <p:cNvPr id="952" name="Google Shape;952;p95"/>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sp>
        <p:nvSpPr>
          <p:cNvPr id="953" name="Google Shape;953;p9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Blank Contour">
  <p:cSld name="CUSTOM_1_3">
    <p:spTree>
      <p:nvGrpSpPr>
        <p:cNvPr id="954" name="Shape 954"/>
        <p:cNvGrpSpPr/>
        <p:nvPr/>
      </p:nvGrpSpPr>
      <p:grpSpPr>
        <a:xfrm>
          <a:off x="0" y="0"/>
          <a:ext cx="0" cy="0"/>
          <a:chOff x="0" y="0"/>
          <a:chExt cx="0" cy="0"/>
        </a:xfrm>
      </p:grpSpPr>
      <p:pic>
        <p:nvPicPr>
          <p:cNvPr id="955" name="Google Shape;955;p96"/>
          <p:cNvPicPr preferRelativeResize="0"/>
          <p:nvPr/>
        </p:nvPicPr>
        <p:blipFill rotWithShape="1">
          <a:blip r:embed="rId2">
            <a:alphaModFix/>
          </a:blip>
          <a:srcRect b="0" l="0" r="0" t="0"/>
          <a:stretch/>
        </p:blipFill>
        <p:spPr>
          <a:xfrm>
            <a:off x="73" y="0"/>
            <a:ext cx="9144001" cy="5143500"/>
          </a:xfrm>
          <a:prstGeom prst="rect">
            <a:avLst/>
          </a:prstGeom>
          <a:noFill/>
          <a:ln>
            <a:noFill/>
          </a:ln>
        </p:spPr>
      </p:pic>
      <p:pic>
        <p:nvPicPr>
          <p:cNvPr id="956" name="Google Shape;956;p96"/>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957" name="Google Shape;957;p9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Agenda">
  <p:cSld name="CUSTOM_1_1">
    <p:bg>
      <p:bgPr>
        <a:solidFill>
          <a:schemeClr val="lt1"/>
        </a:solidFill>
      </p:bgPr>
    </p:bg>
    <p:spTree>
      <p:nvGrpSpPr>
        <p:cNvPr id="958" name="Shape 958"/>
        <p:cNvGrpSpPr/>
        <p:nvPr/>
      </p:nvGrpSpPr>
      <p:grpSpPr>
        <a:xfrm>
          <a:off x="0" y="0"/>
          <a:ext cx="0" cy="0"/>
          <a:chOff x="0" y="0"/>
          <a:chExt cx="0" cy="0"/>
        </a:xfrm>
      </p:grpSpPr>
      <p:pic>
        <p:nvPicPr>
          <p:cNvPr id="959" name="Google Shape;959;p97"/>
          <p:cNvPicPr preferRelativeResize="0"/>
          <p:nvPr/>
        </p:nvPicPr>
        <p:blipFill rotWithShape="1">
          <a:blip r:embed="rId2">
            <a:alphaModFix/>
          </a:blip>
          <a:srcRect b="-423" l="0" r="0" t="-423"/>
          <a:stretch/>
        </p:blipFill>
        <p:spPr>
          <a:xfrm>
            <a:off x="0" y="-34294"/>
            <a:ext cx="5447531" cy="5207719"/>
          </a:xfrm>
          <a:prstGeom prst="rect">
            <a:avLst/>
          </a:prstGeom>
          <a:noFill/>
          <a:ln>
            <a:noFill/>
          </a:ln>
        </p:spPr>
      </p:pic>
      <p:sp>
        <p:nvSpPr>
          <p:cNvPr id="960" name="Google Shape;960;p97"/>
          <p:cNvSpPr txBox="1"/>
          <p:nvPr/>
        </p:nvSpPr>
        <p:spPr>
          <a:xfrm>
            <a:off x="1179582" y="605686"/>
            <a:ext cx="2957400" cy="677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8FAFF"/>
              </a:buClr>
              <a:buSzPts val="4400"/>
              <a:buFont typeface="Barlow Condensed"/>
              <a:buNone/>
            </a:pPr>
            <a:r>
              <a:rPr i="0" lang="en" sz="5400" u="none" cap="none" strike="noStrike">
                <a:solidFill>
                  <a:schemeClr val="lt1"/>
                </a:solidFill>
                <a:latin typeface="Barlow Condensed Medium"/>
                <a:ea typeface="Barlow Condensed Medium"/>
                <a:cs typeface="Barlow Condensed Medium"/>
                <a:sym typeface="Barlow Condensed Medium"/>
              </a:rPr>
              <a:t>AGENDA</a:t>
            </a:r>
            <a:endParaRPr sz="5400">
              <a:solidFill>
                <a:schemeClr val="lt1"/>
              </a:solidFill>
              <a:latin typeface="Barlow Condensed Medium"/>
              <a:ea typeface="Barlow Condensed Medium"/>
              <a:cs typeface="Barlow Condensed Medium"/>
              <a:sym typeface="Barlow Condensed Medium"/>
            </a:endParaRPr>
          </a:p>
        </p:txBody>
      </p:sp>
      <p:pic>
        <p:nvPicPr>
          <p:cNvPr id="961" name="Google Shape;961;p97"/>
          <p:cNvPicPr preferRelativeResize="0"/>
          <p:nvPr/>
        </p:nvPicPr>
        <p:blipFill rotWithShape="1">
          <a:blip r:embed="rId3">
            <a:alphaModFix/>
          </a:blip>
          <a:srcRect b="0" l="0" r="0" t="0"/>
          <a:stretch/>
        </p:blipFill>
        <p:spPr>
          <a:xfrm>
            <a:off x="4671656" y="4444879"/>
            <a:ext cx="617219" cy="351815"/>
          </a:xfrm>
          <a:prstGeom prst="rect">
            <a:avLst/>
          </a:prstGeom>
          <a:noFill/>
          <a:ln>
            <a:noFill/>
          </a:ln>
        </p:spPr>
      </p:pic>
      <p:sp>
        <p:nvSpPr>
          <p:cNvPr id="962" name="Google Shape;962;p97"/>
          <p:cNvSpPr txBox="1"/>
          <p:nvPr/>
        </p:nvSpPr>
        <p:spPr>
          <a:xfrm>
            <a:off x="5933103" y="935456"/>
            <a:ext cx="5487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Barlow Condensed"/>
                <a:ea typeface="Barlow Condensed"/>
                <a:cs typeface="Barlow Condensed"/>
                <a:sym typeface="Barlow Condensed"/>
              </a:rPr>
              <a:t>01</a:t>
            </a:r>
            <a:endParaRPr b="1" sz="3800">
              <a:solidFill>
                <a:srgbClr val="FFFFFF"/>
              </a:solidFill>
              <a:latin typeface="Barlow Condensed"/>
              <a:ea typeface="Barlow Condensed"/>
              <a:cs typeface="Barlow Condensed"/>
              <a:sym typeface="Barlow Condensed"/>
            </a:endParaRPr>
          </a:p>
        </p:txBody>
      </p:sp>
      <p:cxnSp>
        <p:nvCxnSpPr>
          <p:cNvPr id="963" name="Google Shape;963;p97"/>
          <p:cNvCxnSpPr/>
          <p:nvPr/>
        </p:nvCxnSpPr>
        <p:spPr>
          <a:xfrm rot="10800000">
            <a:off x="5986613" y="1657463"/>
            <a:ext cx="2798400" cy="13500"/>
          </a:xfrm>
          <a:prstGeom prst="straightConnector1">
            <a:avLst/>
          </a:prstGeom>
          <a:noFill/>
          <a:ln cap="flat" cmpd="sng" w="28575">
            <a:solidFill>
              <a:srgbClr val="FFFFFF"/>
            </a:solidFill>
            <a:prstDash val="solid"/>
            <a:round/>
            <a:headEnd len="med" w="med" type="none"/>
            <a:tailEnd len="med" w="med" type="none"/>
          </a:ln>
        </p:spPr>
      </p:cxnSp>
      <p:cxnSp>
        <p:nvCxnSpPr>
          <p:cNvPr id="964" name="Google Shape;964;p97"/>
          <p:cNvCxnSpPr/>
          <p:nvPr/>
        </p:nvCxnSpPr>
        <p:spPr>
          <a:xfrm rot="10800000">
            <a:off x="5986613" y="2686144"/>
            <a:ext cx="2798400" cy="13500"/>
          </a:xfrm>
          <a:prstGeom prst="straightConnector1">
            <a:avLst/>
          </a:prstGeom>
          <a:noFill/>
          <a:ln cap="flat" cmpd="sng" w="28575">
            <a:solidFill>
              <a:srgbClr val="FFFFFF"/>
            </a:solidFill>
            <a:prstDash val="solid"/>
            <a:round/>
            <a:headEnd len="med" w="med" type="none"/>
            <a:tailEnd len="med" w="med" type="none"/>
          </a:ln>
        </p:spPr>
      </p:cxnSp>
      <p:sp>
        <p:nvSpPr>
          <p:cNvPr id="965" name="Google Shape;965;p97"/>
          <p:cNvSpPr txBox="1"/>
          <p:nvPr/>
        </p:nvSpPr>
        <p:spPr>
          <a:xfrm>
            <a:off x="5933099" y="1914188"/>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Barlow Condensed"/>
                <a:ea typeface="Barlow Condensed"/>
                <a:cs typeface="Barlow Condensed"/>
                <a:sym typeface="Barlow Condensed"/>
              </a:rPr>
              <a:t>02</a:t>
            </a:r>
            <a:endParaRPr b="1" sz="3800">
              <a:solidFill>
                <a:srgbClr val="FFFFFF"/>
              </a:solidFill>
              <a:latin typeface="Barlow Condensed"/>
              <a:ea typeface="Barlow Condensed"/>
              <a:cs typeface="Barlow Condensed"/>
              <a:sym typeface="Barlow Condensed"/>
            </a:endParaRPr>
          </a:p>
        </p:txBody>
      </p:sp>
      <p:sp>
        <p:nvSpPr>
          <p:cNvPr id="966" name="Google Shape;966;p97"/>
          <p:cNvSpPr txBox="1"/>
          <p:nvPr/>
        </p:nvSpPr>
        <p:spPr>
          <a:xfrm>
            <a:off x="5933099" y="2937563"/>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Barlow Condensed"/>
                <a:ea typeface="Barlow Condensed"/>
                <a:cs typeface="Barlow Condensed"/>
                <a:sym typeface="Barlow Condensed"/>
              </a:rPr>
              <a:t>03</a:t>
            </a:r>
            <a:endParaRPr b="1" sz="3800">
              <a:solidFill>
                <a:srgbClr val="FFFFFF"/>
              </a:solidFill>
              <a:latin typeface="Barlow Condensed"/>
              <a:ea typeface="Barlow Condensed"/>
              <a:cs typeface="Barlow Condensed"/>
              <a:sym typeface="Barlow Condensed"/>
            </a:endParaRPr>
          </a:p>
        </p:txBody>
      </p:sp>
      <p:cxnSp>
        <p:nvCxnSpPr>
          <p:cNvPr id="967" name="Google Shape;967;p97"/>
          <p:cNvCxnSpPr/>
          <p:nvPr/>
        </p:nvCxnSpPr>
        <p:spPr>
          <a:xfrm rot="10800000">
            <a:off x="5986613" y="3704231"/>
            <a:ext cx="2798400" cy="13500"/>
          </a:xfrm>
          <a:prstGeom prst="straightConnector1">
            <a:avLst/>
          </a:prstGeom>
          <a:noFill/>
          <a:ln cap="flat" cmpd="sng" w="28575">
            <a:solidFill>
              <a:srgbClr val="FFFFFF"/>
            </a:solidFill>
            <a:prstDash val="solid"/>
            <a:round/>
            <a:headEnd len="med" w="med" type="none"/>
            <a:tailEnd len="med" w="med" type="none"/>
          </a:ln>
        </p:spPr>
      </p:cxnSp>
      <p:sp>
        <p:nvSpPr>
          <p:cNvPr id="968" name="Google Shape;968;p97"/>
          <p:cNvSpPr txBox="1"/>
          <p:nvPr/>
        </p:nvSpPr>
        <p:spPr>
          <a:xfrm>
            <a:off x="5933099" y="3955650"/>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Barlow Condensed"/>
                <a:ea typeface="Barlow Condensed"/>
                <a:cs typeface="Barlow Condensed"/>
                <a:sym typeface="Barlow Condensed"/>
              </a:rPr>
              <a:t>04</a:t>
            </a:r>
            <a:endParaRPr b="1" sz="3800">
              <a:solidFill>
                <a:srgbClr val="FFFFFF"/>
              </a:solidFill>
              <a:latin typeface="Barlow Condensed"/>
              <a:ea typeface="Barlow Condensed"/>
              <a:cs typeface="Barlow Condensed"/>
              <a:sym typeface="Barlow Condensed"/>
            </a:endParaRPr>
          </a:p>
        </p:txBody>
      </p:sp>
      <p:sp>
        <p:nvSpPr>
          <p:cNvPr id="969" name="Google Shape;969;p97"/>
          <p:cNvSpPr txBox="1"/>
          <p:nvPr/>
        </p:nvSpPr>
        <p:spPr>
          <a:xfrm>
            <a:off x="6594056" y="948394"/>
            <a:ext cx="2048700" cy="402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Barlow Condensed"/>
              <a:ea typeface="Barlow Condensed"/>
              <a:cs typeface="Barlow Condensed"/>
              <a:sym typeface="Barlow Condensed"/>
            </a:endParaRPr>
          </a:p>
        </p:txBody>
      </p:sp>
      <p:sp>
        <p:nvSpPr>
          <p:cNvPr id="970" name="Google Shape;970;p97"/>
          <p:cNvSpPr txBox="1"/>
          <p:nvPr>
            <p:ph idx="1" type="body"/>
          </p:nvPr>
        </p:nvSpPr>
        <p:spPr>
          <a:xfrm>
            <a:off x="6521958" y="843534"/>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Font typeface="Barlow Condensed"/>
              <a:buChar char="•"/>
              <a:defRPr sz="1400">
                <a:solidFill>
                  <a:srgbClr val="FFFFFF"/>
                </a:solidFill>
              </a:defRPr>
            </a:lvl1pPr>
            <a:lvl2pPr indent="-317500" lvl="1" marL="914400" rtl="0">
              <a:lnSpc>
                <a:spcPct val="100000"/>
              </a:lnSpc>
              <a:spcBef>
                <a:spcPts val="0"/>
              </a:spcBef>
              <a:spcAft>
                <a:spcPts val="0"/>
              </a:spcAft>
              <a:buSzPts val="1400"/>
              <a:buFont typeface="Barlow Condensed"/>
              <a:buChar char="•"/>
              <a:defRPr sz="1400"/>
            </a:lvl2pPr>
            <a:lvl3pPr indent="-317500" lvl="2" marL="1371600" rtl="0">
              <a:lnSpc>
                <a:spcPct val="100000"/>
              </a:lnSpc>
              <a:spcBef>
                <a:spcPts val="0"/>
              </a:spcBef>
              <a:spcAft>
                <a:spcPts val="0"/>
              </a:spcAft>
              <a:buSzPts val="1400"/>
              <a:buFont typeface="Barlow Condensed"/>
              <a:buChar char="•"/>
              <a:defRPr sz="1400"/>
            </a:lvl3pPr>
            <a:lvl4pPr indent="-317500" lvl="3" marL="1828800" rtl="0">
              <a:lnSpc>
                <a:spcPct val="100000"/>
              </a:lnSpc>
              <a:spcBef>
                <a:spcPts val="0"/>
              </a:spcBef>
              <a:spcAft>
                <a:spcPts val="0"/>
              </a:spcAft>
              <a:buSzPts val="1400"/>
              <a:buFont typeface="Barlow Condensed"/>
              <a:buChar char="•"/>
              <a:defRPr sz="1400"/>
            </a:lvl4pPr>
            <a:lvl5pPr indent="-317500" lvl="4" marL="2286000" rtl="0">
              <a:lnSpc>
                <a:spcPct val="100000"/>
              </a:lnSpc>
              <a:spcBef>
                <a:spcPts val="0"/>
              </a:spcBef>
              <a:spcAft>
                <a:spcPts val="0"/>
              </a:spcAft>
              <a:buSzPts val="1400"/>
              <a:buFont typeface="Barlow Condensed"/>
              <a:buChar char="•"/>
              <a:defRPr sz="1400"/>
            </a:lvl5pPr>
            <a:lvl6pPr indent="-317500" lvl="5" marL="27432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6pPr>
            <a:lvl7pPr indent="-317500" lvl="6" marL="32004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7pPr>
            <a:lvl8pPr indent="-317500" lvl="7" marL="36576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8pPr>
            <a:lvl9pPr indent="-317500" lvl="8" marL="41148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9pPr>
          </a:lstStyle>
          <a:p/>
        </p:txBody>
      </p:sp>
      <p:sp>
        <p:nvSpPr>
          <p:cNvPr id="971" name="Google Shape;971;p97"/>
          <p:cNvSpPr txBox="1"/>
          <p:nvPr>
            <p:ph idx="2" type="body"/>
          </p:nvPr>
        </p:nvSpPr>
        <p:spPr>
          <a:xfrm>
            <a:off x="6521958" y="1817370"/>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Font typeface="Barlow Condensed"/>
              <a:buChar char="•"/>
              <a:defRPr sz="1400">
                <a:solidFill>
                  <a:srgbClr val="FFFFFF"/>
                </a:solidFill>
              </a:defRPr>
            </a:lvl1pPr>
            <a:lvl2pPr indent="-317500" lvl="1" marL="914400" rtl="0">
              <a:lnSpc>
                <a:spcPct val="100000"/>
              </a:lnSpc>
              <a:spcBef>
                <a:spcPts val="0"/>
              </a:spcBef>
              <a:spcAft>
                <a:spcPts val="0"/>
              </a:spcAft>
              <a:buSzPts val="1400"/>
              <a:buFont typeface="Barlow Condensed"/>
              <a:buChar char="•"/>
              <a:defRPr sz="1400"/>
            </a:lvl2pPr>
            <a:lvl3pPr indent="-317500" lvl="2" marL="1371600" rtl="0">
              <a:lnSpc>
                <a:spcPct val="100000"/>
              </a:lnSpc>
              <a:spcBef>
                <a:spcPts val="0"/>
              </a:spcBef>
              <a:spcAft>
                <a:spcPts val="0"/>
              </a:spcAft>
              <a:buSzPts val="1400"/>
              <a:buFont typeface="Barlow Condensed"/>
              <a:buChar char="•"/>
              <a:defRPr sz="1400"/>
            </a:lvl3pPr>
            <a:lvl4pPr indent="-317500" lvl="3" marL="1828800" rtl="0">
              <a:lnSpc>
                <a:spcPct val="100000"/>
              </a:lnSpc>
              <a:spcBef>
                <a:spcPts val="0"/>
              </a:spcBef>
              <a:spcAft>
                <a:spcPts val="0"/>
              </a:spcAft>
              <a:buSzPts val="1400"/>
              <a:buFont typeface="Barlow Condensed"/>
              <a:buChar char="•"/>
              <a:defRPr sz="1400"/>
            </a:lvl4pPr>
            <a:lvl5pPr indent="-317500" lvl="4" marL="2286000" rtl="0">
              <a:lnSpc>
                <a:spcPct val="100000"/>
              </a:lnSpc>
              <a:spcBef>
                <a:spcPts val="0"/>
              </a:spcBef>
              <a:spcAft>
                <a:spcPts val="0"/>
              </a:spcAft>
              <a:buSzPts val="1400"/>
              <a:buFont typeface="Barlow Condensed"/>
              <a:buChar char="•"/>
              <a:defRPr sz="1400"/>
            </a:lvl5pPr>
            <a:lvl6pPr indent="-317500" lvl="5" marL="27432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6pPr>
            <a:lvl7pPr indent="-317500" lvl="6" marL="32004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7pPr>
            <a:lvl8pPr indent="-317500" lvl="7" marL="36576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8pPr>
            <a:lvl9pPr indent="-317500" lvl="8" marL="41148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9pPr>
          </a:lstStyle>
          <a:p/>
        </p:txBody>
      </p:sp>
      <p:sp>
        <p:nvSpPr>
          <p:cNvPr id="972" name="Google Shape;972;p97"/>
          <p:cNvSpPr txBox="1"/>
          <p:nvPr>
            <p:ph idx="3" type="body"/>
          </p:nvPr>
        </p:nvSpPr>
        <p:spPr>
          <a:xfrm>
            <a:off x="6521958" y="2832354"/>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Font typeface="Barlow Condensed"/>
              <a:buChar char="•"/>
              <a:defRPr sz="1400">
                <a:solidFill>
                  <a:srgbClr val="FFFFFF"/>
                </a:solidFill>
              </a:defRPr>
            </a:lvl1pPr>
            <a:lvl2pPr indent="-317500" lvl="1" marL="914400" rtl="0">
              <a:lnSpc>
                <a:spcPct val="100000"/>
              </a:lnSpc>
              <a:spcBef>
                <a:spcPts val="0"/>
              </a:spcBef>
              <a:spcAft>
                <a:spcPts val="0"/>
              </a:spcAft>
              <a:buSzPts val="1400"/>
              <a:buFont typeface="Barlow Condensed"/>
              <a:buChar char="•"/>
              <a:defRPr sz="1400"/>
            </a:lvl2pPr>
            <a:lvl3pPr indent="-317500" lvl="2" marL="1371600" rtl="0">
              <a:lnSpc>
                <a:spcPct val="100000"/>
              </a:lnSpc>
              <a:spcBef>
                <a:spcPts val="0"/>
              </a:spcBef>
              <a:spcAft>
                <a:spcPts val="0"/>
              </a:spcAft>
              <a:buSzPts val="1400"/>
              <a:buFont typeface="Barlow Condensed"/>
              <a:buChar char="•"/>
              <a:defRPr sz="1400"/>
            </a:lvl3pPr>
            <a:lvl4pPr indent="-317500" lvl="3" marL="1828800" rtl="0">
              <a:lnSpc>
                <a:spcPct val="100000"/>
              </a:lnSpc>
              <a:spcBef>
                <a:spcPts val="0"/>
              </a:spcBef>
              <a:spcAft>
                <a:spcPts val="0"/>
              </a:spcAft>
              <a:buSzPts val="1400"/>
              <a:buFont typeface="Barlow Condensed"/>
              <a:buChar char="•"/>
              <a:defRPr sz="1400"/>
            </a:lvl4pPr>
            <a:lvl5pPr indent="-317500" lvl="4" marL="2286000" rtl="0">
              <a:lnSpc>
                <a:spcPct val="100000"/>
              </a:lnSpc>
              <a:spcBef>
                <a:spcPts val="0"/>
              </a:spcBef>
              <a:spcAft>
                <a:spcPts val="0"/>
              </a:spcAft>
              <a:buSzPts val="1400"/>
              <a:buFont typeface="Barlow Condensed"/>
              <a:buChar char="•"/>
              <a:defRPr sz="1400"/>
            </a:lvl5pPr>
            <a:lvl6pPr indent="-317500" lvl="5" marL="27432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6pPr>
            <a:lvl7pPr indent="-317500" lvl="6" marL="32004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7pPr>
            <a:lvl8pPr indent="-317500" lvl="7" marL="36576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8pPr>
            <a:lvl9pPr indent="-317500" lvl="8" marL="41148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9pPr>
          </a:lstStyle>
          <a:p/>
        </p:txBody>
      </p:sp>
      <p:sp>
        <p:nvSpPr>
          <p:cNvPr id="973" name="Google Shape;973;p97"/>
          <p:cNvSpPr txBox="1"/>
          <p:nvPr>
            <p:ph idx="4" type="body"/>
          </p:nvPr>
        </p:nvSpPr>
        <p:spPr>
          <a:xfrm>
            <a:off x="6521958" y="3847338"/>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Font typeface="Barlow Condensed"/>
              <a:buChar char="•"/>
              <a:defRPr sz="1400">
                <a:solidFill>
                  <a:srgbClr val="FFFFFF"/>
                </a:solidFill>
              </a:defRPr>
            </a:lvl1pPr>
            <a:lvl2pPr indent="-317500" lvl="1" marL="914400" rtl="0">
              <a:lnSpc>
                <a:spcPct val="100000"/>
              </a:lnSpc>
              <a:spcBef>
                <a:spcPts val="0"/>
              </a:spcBef>
              <a:spcAft>
                <a:spcPts val="0"/>
              </a:spcAft>
              <a:buSzPts val="1400"/>
              <a:buFont typeface="Barlow Condensed"/>
              <a:buChar char="•"/>
              <a:defRPr sz="1400"/>
            </a:lvl2pPr>
            <a:lvl3pPr indent="-317500" lvl="2" marL="1371600" rtl="0">
              <a:lnSpc>
                <a:spcPct val="100000"/>
              </a:lnSpc>
              <a:spcBef>
                <a:spcPts val="0"/>
              </a:spcBef>
              <a:spcAft>
                <a:spcPts val="0"/>
              </a:spcAft>
              <a:buSzPts val="1400"/>
              <a:buFont typeface="Barlow Condensed"/>
              <a:buChar char="•"/>
              <a:defRPr sz="1400"/>
            </a:lvl3pPr>
            <a:lvl4pPr indent="-317500" lvl="3" marL="1828800" rtl="0">
              <a:lnSpc>
                <a:spcPct val="100000"/>
              </a:lnSpc>
              <a:spcBef>
                <a:spcPts val="0"/>
              </a:spcBef>
              <a:spcAft>
                <a:spcPts val="0"/>
              </a:spcAft>
              <a:buSzPts val="1400"/>
              <a:buFont typeface="Barlow Condensed"/>
              <a:buChar char="•"/>
              <a:defRPr sz="1400"/>
            </a:lvl4pPr>
            <a:lvl5pPr indent="-317500" lvl="4" marL="2286000" rtl="0">
              <a:lnSpc>
                <a:spcPct val="100000"/>
              </a:lnSpc>
              <a:spcBef>
                <a:spcPts val="0"/>
              </a:spcBef>
              <a:spcAft>
                <a:spcPts val="0"/>
              </a:spcAft>
              <a:buSzPts val="1400"/>
              <a:buFont typeface="Barlow Condensed"/>
              <a:buChar char="•"/>
              <a:defRPr sz="1400"/>
            </a:lvl5pPr>
            <a:lvl6pPr indent="-317500" lvl="5" marL="27432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6pPr>
            <a:lvl7pPr indent="-317500" lvl="6" marL="32004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7pPr>
            <a:lvl8pPr indent="-317500" lvl="7" marL="36576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8pPr>
            <a:lvl9pPr indent="-317500" lvl="8" marL="41148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9pPr>
          </a:lstStyle>
          <a:p/>
        </p:txBody>
      </p:sp>
      <p:sp>
        <p:nvSpPr>
          <p:cNvPr id="974" name="Google Shape;974;p9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975" name="Google Shape;975;p9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976" name="Google Shape;976;p9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peaker Cover v.3">
  <p:cSld name="Speaker-Cover-2_1_1_1">
    <p:bg>
      <p:bgPr>
        <a:solidFill>
          <a:srgbClr val="FFFFFF"/>
        </a:solidFill>
      </p:bgPr>
    </p:bg>
    <p:spTree>
      <p:nvGrpSpPr>
        <p:cNvPr id="977" name="Shape 977"/>
        <p:cNvGrpSpPr/>
        <p:nvPr/>
      </p:nvGrpSpPr>
      <p:grpSpPr>
        <a:xfrm>
          <a:off x="0" y="0"/>
          <a:ext cx="0" cy="0"/>
          <a:chOff x="0" y="0"/>
          <a:chExt cx="0" cy="0"/>
        </a:xfrm>
      </p:grpSpPr>
      <p:pic>
        <p:nvPicPr>
          <p:cNvPr id="978" name="Google Shape;978;p98"/>
          <p:cNvPicPr preferRelativeResize="0"/>
          <p:nvPr/>
        </p:nvPicPr>
        <p:blipFill>
          <a:blip r:embed="rId2">
            <a:alphaModFix/>
          </a:blip>
          <a:stretch>
            <a:fillRect/>
          </a:stretch>
        </p:blipFill>
        <p:spPr>
          <a:xfrm>
            <a:off x="0" y="0"/>
            <a:ext cx="9144000" cy="5143505"/>
          </a:xfrm>
          <a:prstGeom prst="rect">
            <a:avLst/>
          </a:prstGeom>
          <a:noFill/>
          <a:ln>
            <a:noFill/>
          </a:ln>
        </p:spPr>
      </p:pic>
      <p:sp>
        <p:nvSpPr>
          <p:cNvPr id="979" name="Google Shape;979;p98"/>
          <p:cNvSpPr/>
          <p:nvPr/>
        </p:nvSpPr>
        <p:spPr>
          <a:xfrm>
            <a:off x="3591581" y="693861"/>
            <a:ext cx="1907100" cy="1851900"/>
          </a:xfrm>
          <a:prstGeom prst="ellipse">
            <a:avLst/>
          </a:prstGeom>
          <a:solidFill>
            <a:srgbClr val="757070"/>
          </a:solidFill>
          <a:ln cap="flat" cmpd="sng" w="76200">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6000" u="none" cap="none" strike="noStrike">
                <a:solidFill>
                  <a:srgbClr val="FFFFFF"/>
                </a:solidFill>
                <a:latin typeface="Calibri"/>
                <a:ea typeface="Calibri"/>
                <a:cs typeface="Calibri"/>
                <a:sym typeface="Calibri"/>
              </a:rPr>
              <a:t>X</a:t>
            </a:r>
            <a:endParaRPr sz="1100"/>
          </a:p>
          <a:p>
            <a:pPr indent="0" lvl="0" marL="0" marR="0" rtl="0" algn="ctr">
              <a:spcBef>
                <a:spcPts val="0"/>
              </a:spcBef>
              <a:spcAft>
                <a:spcPts val="0"/>
              </a:spcAft>
              <a:buNone/>
            </a:pPr>
            <a:r>
              <a:rPr b="0" i="0" lang="en" sz="1400" u="none" cap="none" strike="noStrike">
                <a:solidFill>
                  <a:srgbClr val="FFFFFF"/>
                </a:solidFill>
                <a:latin typeface="Calibri"/>
                <a:ea typeface="Calibri"/>
                <a:cs typeface="Calibri"/>
                <a:sym typeface="Calibri"/>
              </a:rPr>
              <a:t>INSERT IMAGE HERE</a:t>
            </a:r>
            <a:endParaRPr sz="1100"/>
          </a:p>
        </p:txBody>
      </p:sp>
      <p:sp>
        <p:nvSpPr>
          <p:cNvPr id="980" name="Google Shape;980;p98"/>
          <p:cNvSpPr txBox="1"/>
          <p:nvPr/>
        </p:nvSpPr>
        <p:spPr>
          <a:xfrm>
            <a:off x="3705724" y="2766758"/>
            <a:ext cx="9504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b="0" i="0" lang="en" sz="2400" u="none" cap="none" strike="noStrike">
                <a:solidFill>
                  <a:srgbClr val="ABABAB"/>
                </a:solidFill>
                <a:latin typeface="Calibri"/>
                <a:ea typeface="Calibri"/>
                <a:cs typeface="Calibri"/>
                <a:sym typeface="Calibri"/>
              </a:rPr>
              <a:t>Hi, I’m </a:t>
            </a:r>
            <a:endParaRPr sz="1100">
              <a:solidFill>
                <a:srgbClr val="ABABAB"/>
              </a:solidFill>
            </a:endParaRPr>
          </a:p>
        </p:txBody>
      </p:sp>
      <p:sp>
        <p:nvSpPr>
          <p:cNvPr id="981" name="Google Shape;981;p98"/>
          <p:cNvSpPr txBox="1"/>
          <p:nvPr>
            <p:ph idx="1" type="body"/>
          </p:nvPr>
        </p:nvSpPr>
        <p:spPr>
          <a:xfrm>
            <a:off x="4562457" y="2756916"/>
            <a:ext cx="2254800" cy="4389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2" name="Google Shape;982;p98"/>
          <p:cNvSpPr txBox="1"/>
          <p:nvPr>
            <p:ph idx="2" type="body"/>
          </p:nvPr>
        </p:nvSpPr>
        <p:spPr>
          <a:xfrm>
            <a:off x="3898013" y="3195828"/>
            <a:ext cx="1347900" cy="341700"/>
          </a:xfrm>
          <a:prstGeom prst="rect">
            <a:avLst/>
          </a:prstGeom>
          <a:noFill/>
          <a:ln>
            <a:noFill/>
          </a:ln>
        </p:spPr>
        <p:txBody>
          <a:bodyPr anchorCtr="0" anchor="b" bIns="34275" lIns="68575" spcFirstLastPara="1" rIns="68575" wrap="square" tIns="34275">
            <a:noAutofit/>
          </a:bodyPr>
          <a:lstStyle>
            <a:lvl1pPr indent="-228600" lvl="0" marL="457200" rtl="0" algn="ctr">
              <a:lnSpc>
                <a:spcPct val="90000"/>
              </a:lnSpc>
              <a:spcBef>
                <a:spcPts val="800"/>
              </a:spcBef>
              <a:spcAft>
                <a:spcPts val="0"/>
              </a:spcAft>
              <a:buClr>
                <a:srgbClr val="79726D"/>
              </a:buClr>
              <a:buSzPts val="1500"/>
              <a:buNone/>
              <a:defRPr sz="1500">
                <a:solidFill>
                  <a:srgbClr val="79726D"/>
                </a:solidFill>
                <a:latin typeface="Calibri"/>
                <a:ea typeface="Calibri"/>
                <a:cs typeface="Calibri"/>
                <a:sym typeface="Calibri"/>
              </a:defRPr>
            </a:lvl1pPr>
            <a:lvl2pPr indent="-317500" lvl="1" marL="914400" rtl="0" algn="l">
              <a:lnSpc>
                <a:spcPct val="90000"/>
              </a:lnSpc>
              <a:spcBef>
                <a:spcPts val="400"/>
              </a:spcBef>
              <a:spcAft>
                <a:spcPts val="0"/>
              </a:spcAft>
              <a:buClr>
                <a:srgbClr val="79726D"/>
              </a:buClr>
              <a:buSzPts val="1400"/>
              <a:buChar char="•"/>
              <a:defRPr>
                <a:solidFill>
                  <a:srgbClr val="79726D"/>
                </a:solidFill>
              </a:defRPr>
            </a:lvl2pPr>
            <a:lvl3pPr indent="-317500" lvl="2" marL="1371600" rtl="0" algn="l">
              <a:lnSpc>
                <a:spcPct val="90000"/>
              </a:lnSpc>
              <a:spcBef>
                <a:spcPts val="400"/>
              </a:spcBef>
              <a:spcAft>
                <a:spcPts val="0"/>
              </a:spcAft>
              <a:buClr>
                <a:srgbClr val="79726D"/>
              </a:buClr>
              <a:buSzPts val="1400"/>
              <a:buChar char="•"/>
              <a:defRPr>
                <a:solidFill>
                  <a:srgbClr val="79726D"/>
                </a:solidFill>
              </a:defRPr>
            </a:lvl3pPr>
            <a:lvl4pPr indent="-317500" lvl="3" marL="1828800" rtl="0" algn="l">
              <a:lnSpc>
                <a:spcPct val="90000"/>
              </a:lnSpc>
              <a:spcBef>
                <a:spcPts val="400"/>
              </a:spcBef>
              <a:spcAft>
                <a:spcPts val="0"/>
              </a:spcAft>
              <a:buClr>
                <a:srgbClr val="79726D"/>
              </a:buClr>
              <a:buSzPts val="1400"/>
              <a:buChar char="•"/>
              <a:defRPr>
                <a:solidFill>
                  <a:srgbClr val="79726D"/>
                </a:solidFill>
              </a:defRPr>
            </a:lvl4pPr>
            <a:lvl5pPr indent="-317500" lvl="4" marL="2286000" rtl="0" algn="l">
              <a:lnSpc>
                <a:spcPct val="90000"/>
              </a:lnSpc>
              <a:spcBef>
                <a:spcPts val="400"/>
              </a:spcBef>
              <a:spcAft>
                <a:spcPts val="0"/>
              </a:spcAft>
              <a:buClr>
                <a:srgbClr val="79726D"/>
              </a:buClr>
              <a:buSzPts val="1400"/>
              <a:buChar char="•"/>
              <a:defRPr>
                <a:solidFill>
                  <a:srgbClr val="79726D"/>
                </a:solidFill>
              </a:defRPr>
            </a:lvl5pPr>
            <a:lvl6pPr indent="-317500" lvl="5" marL="2743200" rtl="0" algn="l">
              <a:lnSpc>
                <a:spcPct val="90000"/>
              </a:lnSpc>
              <a:spcBef>
                <a:spcPts val="400"/>
              </a:spcBef>
              <a:spcAft>
                <a:spcPts val="0"/>
              </a:spcAft>
              <a:buClr>
                <a:srgbClr val="79726D"/>
              </a:buClr>
              <a:buSzPts val="1400"/>
              <a:buChar char="•"/>
              <a:defRPr>
                <a:solidFill>
                  <a:srgbClr val="79726D"/>
                </a:solidFill>
              </a:defRPr>
            </a:lvl6pPr>
            <a:lvl7pPr indent="-317500" lvl="6" marL="3200400" rtl="0" algn="l">
              <a:lnSpc>
                <a:spcPct val="90000"/>
              </a:lnSpc>
              <a:spcBef>
                <a:spcPts val="400"/>
              </a:spcBef>
              <a:spcAft>
                <a:spcPts val="0"/>
              </a:spcAft>
              <a:buClr>
                <a:srgbClr val="79726D"/>
              </a:buClr>
              <a:buSzPts val="1400"/>
              <a:buChar char="•"/>
              <a:defRPr>
                <a:solidFill>
                  <a:srgbClr val="79726D"/>
                </a:solidFill>
              </a:defRPr>
            </a:lvl7pPr>
            <a:lvl8pPr indent="-317500" lvl="7" marL="3657600" rtl="0" algn="l">
              <a:lnSpc>
                <a:spcPct val="90000"/>
              </a:lnSpc>
              <a:spcBef>
                <a:spcPts val="400"/>
              </a:spcBef>
              <a:spcAft>
                <a:spcPts val="0"/>
              </a:spcAft>
              <a:buClr>
                <a:srgbClr val="79726D"/>
              </a:buClr>
              <a:buSzPts val="1400"/>
              <a:buChar char="•"/>
              <a:defRPr>
                <a:solidFill>
                  <a:srgbClr val="79726D"/>
                </a:solidFill>
              </a:defRPr>
            </a:lvl8pPr>
            <a:lvl9pPr indent="-317500" lvl="8" marL="4114800" rtl="0" algn="l">
              <a:lnSpc>
                <a:spcPct val="90000"/>
              </a:lnSpc>
              <a:spcBef>
                <a:spcPts val="400"/>
              </a:spcBef>
              <a:spcAft>
                <a:spcPts val="0"/>
              </a:spcAft>
              <a:buClr>
                <a:srgbClr val="79726D"/>
              </a:buClr>
              <a:buSzPts val="1400"/>
              <a:buChar char="•"/>
              <a:defRPr>
                <a:solidFill>
                  <a:srgbClr val="79726D"/>
                </a:solidFill>
              </a:defRPr>
            </a:lvl9pPr>
          </a:lstStyle>
          <a:p/>
        </p:txBody>
      </p:sp>
      <p:pic>
        <p:nvPicPr>
          <p:cNvPr id="983" name="Google Shape;983;p98"/>
          <p:cNvPicPr preferRelativeResize="0"/>
          <p:nvPr/>
        </p:nvPicPr>
        <p:blipFill>
          <a:blip r:embed="rId3">
            <a:alphaModFix/>
          </a:blip>
          <a:stretch>
            <a:fillRect/>
          </a:stretch>
        </p:blipFill>
        <p:spPr>
          <a:xfrm>
            <a:off x="7143038" y="345457"/>
            <a:ext cx="1669847" cy="404622"/>
          </a:xfrm>
          <a:prstGeom prst="rect">
            <a:avLst/>
          </a:prstGeom>
          <a:noFill/>
          <a:ln>
            <a:noFill/>
          </a:ln>
        </p:spPr>
      </p:pic>
      <p:sp>
        <p:nvSpPr>
          <p:cNvPr id="984" name="Google Shape;984;p9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985" name="Google Shape;985;p9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986" name="Google Shape;986;p9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2">
  <p:cSld name="Cover-1-Custom Title_1">
    <p:bg>
      <p:bgPr>
        <a:solidFill>
          <a:srgbClr val="F0EFEF"/>
        </a:solidFill>
      </p:bgPr>
    </p:bg>
    <p:spTree>
      <p:nvGrpSpPr>
        <p:cNvPr id="987" name="Shape 987"/>
        <p:cNvGrpSpPr/>
        <p:nvPr/>
      </p:nvGrpSpPr>
      <p:grpSpPr>
        <a:xfrm>
          <a:off x="0" y="0"/>
          <a:ext cx="0" cy="0"/>
          <a:chOff x="0" y="0"/>
          <a:chExt cx="0" cy="0"/>
        </a:xfrm>
      </p:grpSpPr>
      <p:pic>
        <p:nvPicPr>
          <p:cNvPr id="988" name="Google Shape;988;p99"/>
          <p:cNvPicPr preferRelativeResize="0"/>
          <p:nvPr/>
        </p:nvPicPr>
        <p:blipFill rotWithShape="1">
          <a:blip r:embed="rId2">
            <a:alphaModFix/>
          </a:blip>
          <a:srcRect b="15059" l="0" r="0" t="0"/>
          <a:stretch/>
        </p:blipFill>
        <p:spPr>
          <a:xfrm>
            <a:off x="0" y="-17194"/>
            <a:ext cx="9170944" cy="5193150"/>
          </a:xfrm>
          <a:prstGeom prst="rect">
            <a:avLst/>
          </a:prstGeom>
          <a:noFill/>
          <a:ln>
            <a:noFill/>
          </a:ln>
        </p:spPr>
      </p:pic>
      <p:sp>
        <p:nvSpPr>
          <p:cNvPr id="989" name="Google Shape;989;p99"/>
          <p:cNvSpPr txBox="1"/>
          <p:nvPr>
            <p:ph idx="1" type="body"/>
          </p:nvPr>
        </p:nvSpPr>
        <p:spPr>
          <a:xfrm>
            <a:off x="1719563" y="1102053"/>
            <a:ext cx="5704800" cy="1355100"/>
          </a:xfrm>
          <a:prstGeom prst="rect">
            <a:avLst/>
          </a:prstGeom>
          <a:noFill/>
          <a:ln>
            <a:noFill/>
          </a:ln>
          <a:effectLst>
            <a:outerShdw blurRad="57150" rotWithShape="0" algn="bl" dir="5400000" dist="19050">
              <a:srgbClr val="666666">
                <a:alpha val="50000"/>
              </a:srgbClr>
            </a:outerShdw>
          </a:effectLst>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5400"/>
              <a:buNone/>
              <a:defRPr sz="5400">
                <a:solidFill>
                  <a:schemeClr val="lt1"/>
                </a:solidFill>
              </a:defRPr>
            </a:lvl1pPr>
            <a:lvl2pPr indent="-317500" lvl="1" marL="914400" rtl="0" algn="ctr">
              <a:lnSpc>
                <a:spcPct val="90000"/>
              </a:lnSpc>
              <a:spcBef>
                <a:spcPts val="400"/>
              </a:spcBef>
              <a:spcAft>
                <a:spcPts val="0"/>
              </a:spcAft>
              <a:buClr>
                <a:schemeClr val="lt1"/>
              </a:buClr>
              <a:buSzPts val="1400"/>
              <a:buChar char="•"/>
              <a:defRPr>
                <a:solidFill>
                  <a:schemeClr val="lt1"/>
                </a:solidFill>
              </a:defRPr>
            </a:lvl2pPr>
            <a:lvl3pPr indent="-317500" lvl="2" marL="1371600" rtl="0" algn="ctr">
              <a:lnSpc>
                <a:spcPct val="90000"/>
              </a:lnSpc>
              <a:spcBef>
                <a:spcPts val="400"/>
              </a:spcBef>
              <a:spcAft>
                <a:spcPts val="0"/>
              </a:spcAft>
              <a:buClr>
                <a:schemeClr val="lt1"/>
              </a:buClr>
              <a:buSzPts val="1400"/>
              <a:buChar char="•"/>
              <a:defRPr>
                <a:solidFill>
                  <a:schemeClr val="lt1"/>
                </a:solidFill>
              </a:defRPr>
            </a:lvl3pPr>
            <a:lvl4pPr indent="-317500" lvl="3" marL="1828800" rtl="0" algn="ctr">
              <a:lnSpc>
                <a:spcPct val="90000"/>
              </a:lnSpc>
              <a:spcBef>
                <a:spcPts val="400"/>
              </a:spcBef>
              <a:spcAft>
                <a:spcPts val="0"/>
              </a:spcAft>
              <a:buClr>
                <a:schemeClr val="lt1"/>
              </a:buClr>
              <a:buSzPts val="1400"/>
              <a:buChar char="•"/>
              <a:defRPr>
                <a:solidFill>
                  <a:schemeClr val="lt1"/>
                </a:solidFill>
              </a:defRPr>
            </a:lvl4pPr>
            <a:lvl5pPr indent="-317500" lvl="4" marL="2286000" rtl="0" algn="ctr">
              <a:lnSpc>
                <a:spcPct val="90000"/>
              </a:lnSpc>
              <a:spcBef>
                <a:spcPts val="400"/>
              </a:spcBef>
              <a:spcAft>
                <a:spcPts val="0"/>
              </a:spcAft>
              <a:buClr>
                <a:schemeClr val="lt1"/>
              </a:buClr>
              <a:buSzPts val="1400"/>
              <a:buChar char="•"/>
              <a:defRPr>
                <a:solidFill>
                  <a:schemeClr val="lt1"/>
                </a:solidFill>
              </a:defRPr>
            </a:lvl5pPr>
            <a:lvl6pPr indent="-317500" lvl="5" marL="2743200" rtl="0" algn="ctr">
              <a:lnSpc>
                <a:spcPct val="90000"/>
              </a:lnSpc>
              <a:spcBef>
                <a:spcPts val="400"/>
              </a:spcBef>
              <a:spcAft>
                <a:spcPts val="0"/>
              </a:spcAft>
              <a:buClr>
                <a:schemeClr val="lt1"/>
              </a:buClr>
              <a:buSzPts val="1400"/>
              <a:buChar char="•"/>
              <a:defRPr>
                <a:solidFill>
                  <a:schemeClr val="lt1"/>
                </a:solidFill>
              </a:defRPr>
            </a:lvl6pPr>
            <a:lvl7pPr indent="-317500" lvl="6" marL="3200400" rtl="0" algn="ctr">
              <a:lnSpc>
                <a:spcPct val="90000"/>
              </a:lnSpc>
              <a:spcBef>
                <a:spcPts val="400"/>
              </a:spcBef>
              <a:spcAft>
                <a:spcPts val="0"/>
              </a:spcAft>
              <a:buClr>
                <a:schemeClr val="lt1"/>
              </a:buClr>
              <a:buSzPts val="1400"/>
              <a:buChar char="•"/>
              <a:defRPr>
                <a:solidFill>
                  <a:schemeClr val="lt1"/>
                </a:solidFill>
              </a:defRPr>
            </a:lvl7pPr>
            <a:lvl8pPr indent="-317500" lvl="7" marL="3657600" rtl="0" algn="ctr">
              <a:lnSpc>
                <a:spcPct val="90000"/>
              </a:lnSpc>
              <a:spcBef>
                <a:spcPts val="400"/>
              </a:spcBef>
              <a:spcAft>
                <a:spcPts val="0"/>
              </a:spcAft>
              <a:buClr>
                <a:schemeClr val="lt1"/>
              </a:buClr>
              <a:buSzPts val="1400"/>
              <a:buChar char="•"/>
              <a:defRPr>
                <a:solidFill>
                  <a:schemeClr val="lt1"/>
                </a:solidFill>
              </a:defRPr>
            </a:lvl8pPr>
            <a:lvl9pPr indent="-317500" lvl="8" marL="4114800" rtl="0" algn="ctr">
              <a:lnSpc>
                <a:spcPct val="90000"/>
              </a:lnSpc>
              <a:spcBef>
                <a:spcPts val="400"/>
              </a:spcBef>
              <a:spcAft>
                <a:spcPts val="0"/>
              </a:spcAft>
              <a:buClr>
                <a:schemeClr val="lt1"/>
              </a:buClr>
              <a:buSzPts val="1400"/>
              <a:buChar char="•"/>
              <a:defRPr>
                <a:solidFill>
                  <a:schemeClr val="lt1"/>
                </a:solidFill>
              </a:defRPr>
            </a:lvl9pPr>
          </a:lstStyle>
          <a:p/>
        </p:txBody>
      </p:sp>
      <p:sp>
        <p:nvSpPr>
          <p:cNvPr id="990" name="Google Shape;990;p9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991" name="Google Shape;991;p9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992" name="Google Shape;992;p9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993" name="Google Shape;993;p9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p:cSld name="Cover-1-Custom Title">
    <p:bg>
      <p:bgPr>
        <a:solidFill>
          <a:srgbClr val="F0EFEF"/>
        </a:solidFill>
      </p:bgPr>
    </p:bg>
    <p:spTree>
      <p:nvGrpSpPr>
        <p:cNvPr id="994" name="Shape 994"/>
        <p:cNvGrpSpPr/>
        <p:nvPr/>
      </p:nvGrpSpPr>
      <p:grpSpPr>
        <a:xfrm>
          <a:off x="0" y="0"/>
          <a:ext cx="0" cy="0"/>
          <a:chOff x="0" y="0"/>
          <a:chExt cx="0" cy="0"/>
        </a:xfrm>
      </p:grpSpPr>
      <p:pic>
        <p:nvPicPr>
          <p:cNvPr id="995" name="Google Shape;995;p100"/>
          <p:cNvPicPr preferRelativeResize="0"/>
          <p:nvPr/>
        </p:nvPicPr>
        <p:blipFill rotWithShape="1">
          <a:blip r:embed="rId2">
            <a:alphaModFix/>
          </a:blip>
          <a:srcRect b="0" l="0" r="0" t="0"/>
          <a:stretch/>
        </p:blipFill>
        <p:spPr>
          <a:xfrm>
            <a:off x="0" y="3918"/>
            <a:ext cx="9150862" cy="5143500"/>
          </a:xfrm>
          <a:prstGeom prst="rect">
            <a:avLst/>
          </a:prstGeom>
          <a:noFill/>
          <a:ln>
            <a:noFill/>
          </a:ln>
        </p:spPr>
      </p:pic>
      <p:grpSp>
        <p:nvGrpSpPr>
          <p:cNvPr id="996" name="Google Shape;996;p100"/>
          <p:cNvGrpSpPr/>
          <p:nvPr/>
        </p:nvGrpSpPr>
        <p:grpSpPr>
          <a:xfrm>
            <a:off x="779577" y="2701971"/>
            <a:ext cx="1526295" cy="400260"/>
            <a:chOff x="4477104" y="2579912"/>
            <a:chExt cx="3237791" cy="849088"/>
          </a:xfrm>
        </p:grpSpPr>
        <p:sp>
          <p:nvSpPr>
            <p:cNvPr id="997" name="Google Shape;997;p100"/>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998" name="Google Shape;998;p100"/>
            <p:cNvPicPr preferRelativeResize="0"/>
            <p:nvPr/>
          </p:nvPicPr>
          <p:blipFill rotWithShape="1">
            <a:blip r:embed="rId3">
              <a:alphaModFix/>
            </a:blip>
            <a:srcRect b="0" l="0" r="-1895" t="-8613"/>
            <a:stretch/>
          </p:blipFill>
          <p:spPr>
            <a:xfrm>
              <a:off x="4477104" y="2579912"/>
              <a:ext cx="3237791" cy="849088"/>
            </a:xfrm>
            <a:prstGeom prst="rect">
              <a:avLst/>
            </a:prstGeom>
            <a:noFill/>
            <a:ln>
              <a:noFill/>
            </a:ln>
          </p:spPr>
        </p:pic>
      </p:grpSp>
      <p:sp>
        <p:nvSpPr>
          <p:cNvPr id="999" name="Google Shape;999;p100"/>
          <p:cNvSpPr txBox="1"/>
          <p:nvPr>
            <p:ph idx="1" type="body"/>
          </p:nvPr>
        </p:nvSpPr>
        <p:spPr>
          <a:xfrm>
            <a:off x="632281" y="1102053"/>
            <a:ext cx="5704800" cy="1355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5400"/>
              <a:buNone/>
              <a:defRPr sz="5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00" name="Google Shape;1000;p10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1001" name="Google Shape;1001;p10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02" name="Google Shape;1002;p10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03" name="Google Shape;1003;p10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4">
  <p:cSld name="CUSTOM_1_4">
    <p:spTree>
      <p:nvGrpSpPr>
        <p:cNvPr id="1004" name="Shape 1004"/>
        <p:cNvGrpSpPr/>
        <p:nvPr/>
      </p:nvGrpSpPr>
      <p:grpSpPr>
        <a:xfrm>
          <a:off x="0" y="0"/>
          <a:ext cx="0" cy="0"/>
          <a:chOff x="0" y="0"/>
          <a:chExt cx="0" cy="0"/>
        </a:xfrm>
      </p:grpSpPr>
      <p:grpSp>
        <p:nvGrpSpPr>
          <p:cNvPr id="1005" name="Google Shape;1005;p101"/>
          <p:cNvGrpSpPr/>
          <p:nvPr/>
        </p:nvGrpSpPr>
        <p:grpSpPr>
          <a:xfrm>
            <a:off x="-6" y="-6"/>
            <a:ext cx="9143167" cy="5143030"/>
            <a:chOff x="79472" y="90323"/>
            <a:chExt cx="11871159" cy="6677526"/>
          </a:xfrm>
        </p:grpSpPr>
        <p:pic>
          <p:nvPicPr>
            <p:cNvPr id="1006" name="Google Shape;1006;p101"/>
            <p:cNvPicPr preferRelativeResize="0"/>
            <p:nvPr/>
          </p:nvPicPr>
          <p:blipFill rotWithShape="1">
            <a:blip r:embed="rId2">
              <a:alphaModFix/>
            </a:blip>
            <a:srcRect b="1314" l="0" r="1341" t="1314"/>
            <a:stretch/>
          </p:blipFill>
          <p:spPr>
            <a:xfrm>
              <a:off x="79472" y="90323"/>
              <a:ext cx="11871159" cy="6677526"/>
            </a:xfrm>
            <a:prstGeom prst="rect">
              <a:avLst/>
            </a:prstGeom>
            <a:noFill/>
            <a:ln>
              <a:noFill/>
            </a:ln>
          </p:spPr>
        </p:pic>
        <p:sp>
          <p:nvSpPr>
            <p:cNvPr id="1007" name="Google Shape;1007;p101"/>
            <p:cNvSpPr/>
            <p:nvPr/>
          </p:nvSpPr>
          <p:spPr>
            <a:xfrm>
              <a:off x="3520440" y="434551"/>
              <a:ext cx="5090100" cy="5029200"/>
            </a:xfrm>
            <a:prstGeom prst="rect">
              <a:avLst/>
            </a:prstGeom>
            <a:noFill/>
            <a:ln cap="flat" cmpd="sng" w="76200">
              <a:solidFill>
                <a:srgbClr val="FFFFFF"/>
              </a:solidFill>
              <a:prstDash val="solid"/>
              <a:round/>
              <a:headEnd len="sm" w="sm" type="none"/>
              <a:tailEnd len="sm" w="sm" type="none"/>
            </a:ln>
            <a:effectLst>
              <a:outerShdw blurRad="63500" sx="102000" rotWithShape="0" algn="ctr" sy="102000">
                <a:srgbClr val="3F3F3F">
                  <a:alpha val="1765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2300"/>
                <a:buFont typeface="Calibri"/>
                <a:buNone/>
              </a:pPr>
              <a:r>
                <a:t/>
              </a:r>
              <a:endParaRPr b="1" i="0" sz="2300" u="none" cap="none" strike="noStrike">
                <a:solidFill>
                  <a:srgbClr val="FFFFFF"/>
                </a:solidFill>
                <a:latin typeface="Barlow Condensed"/>
                <a:ea typeface="Barlow Condensed"/>
                <a:cs typeface="Barlow Condensed"/>
                <a:sym typeface="Barlow Condensed"/>
              </a:endParaRPr>
            </a:p>
          </p:txBody>
        </p:sp>
        <p:pic>
          <p:nvPicPr>
            <p:cNvPr id="1008" name="Google Shape;1008;p101"/>
            <p:cNvPicPr preferRelativeResize="0"/>
            <p:nvPr/>
          </p:nvPicPr>
          <p:blipFill rotWithShape="1">
            <a:blip r:embed="rId3">
              <a:alphaModFix/>
            </a:blip>
            <a:srcRect b="0" l="0" r="0" t="0"/>
            <a:stretch/>
          </p:blipFill>
          <p:spPr>
            <a:xfrm>
              <a:off x="2686654" y="3477261"/>
              <a:ext cx="1396131" cy="1522505"/>
            </a:xfrm>
            <a:prstGeom prst="rect">
              <a:avLst/>
            </a:prstGeom>
            <a:noFill/>
            <a:ln>
              <a:noFill/>
            </a:ln>
          </p:spPr>
        </p:pic>
      </p:grpSp>
      <p:sp>
        <p:nvSpPr>
          <p:cNvPr id="1009" name="Google Shape;1009;p101"/>
          <p:cNvSpPr/>
          <p:nvPr/>
        </p:nvSpPr>
        <p:spPr>
          <a:xfrm>
            <a:off x="2843887" y="3388294"/>
            <a:ext cx="2842800" cy="501900"/>
          </a:xfrm>
          <a:prstGeom prst="rect">
            <a:avLst/>
          </a:prstGeom>
          <a:noFill/>
          <a:ln>
            <a:noFill/>
          </a:ln>
          <a:effectLst>
            <a:outerShdw blurRad="57150" rotWithShape="0" algn="bl" dir="5400000" dist="19050">
              <a:srgbClr val="000000">
                <a:alpha val="50000"/>
              </a:srgbClr>
            </a:outerShdw>
          </a:effectLst>
        </p:spPr>
        <p:txBody>
          <a:bodyPr anchorCtr="0" anchor="t" bIns="25700" lIns="51425" spcFirstLastPara="1" rIns="51425" wrap="square" tIns="25700">
            <a:noAutofit/>
          </a:bodyPr>
          <a:lstStyle/>
          <a:p>
            <a:pPr indent="0" lvl="0" marL="0" rtl="0" algn="l">
              <a:spcBef>
                <a:spcPts val="0"/>
              </a:spcBef>
              <a:spcAft>
                <a:spcPts val="0"/>
              </a:spcAft>
              <a:buNone/>
            </a:pPr>
            <a:r>
              <a:rPr lang="en" sz="1400">
                <a:solidFill>
                  <a:srgbClr val="FFFFFF"/>
                </a:solidFill>
                <a:latin typeface="Barlow Condensed"/>
                <a:ea typeface="Barlow Condensed"/>
                <a:cs typeface="Barlow Condensed"/>
                <a:sym typeface="Barlow Condensed"/>
              </a:rPr>
              <a:t>TO EDIT TITLE:</a:t>
            </a:r>
            <a:endParaRPr sz="1400"/>
          </a:p>
          <a:p>
            <a:pPr indent="0" lvl="0" marL="0" rtl="0" algn="l">
              <a:spcBef>
                <a:spcPts val="0"/>
              </a:spcBef>
              <a:spcAft>
                <a:spcPts val="0"/>
              </a:spcAft>
              <a:buNone/>
            </a:pPr>
            <a:r>
              <a:rPr b="1" lang="en" sz="2700">
                <a:solidFill>
                  <a:srgbClr val="FFFFFF"/>
                </a:solidFill>
                <a:latin typeface="Barlow Condensed"/>
                <a:ea typeface="Barlow Condensed"/>
                <a:cs typeface="Barlow Condensed"/>
                <a:sym typeface="Barlow Condensed"/>
              </a:rPr>
              <a:t>VIEW &gt; MASTER</a:t>
            </a:r>
            <a:endParaRPr sz="2700"/>
          </a:p>
          <a:p>
            <a:pPr indent="0" lvl="0" marL="0" marR="0" rtl="0" algn="l">
              <a:spcBef>
                <a:spcPts val="0"/>
              </a:spcBef>
              <a:spcAft>
                <a:spcPts val="0"/>
              </a:spcAft>
              <a:buNone/>
            </a:pPr>
            <a:r>
              <a:t/>
            </a:r>
            <a:endParaRPr sz="1400">
              <a:solidFill>
                <a:srgbClr val="FFFFFF"/>
              </a:solidFill>
              <a:latin typeface="Barlow Condensed"/>
              <a:ea typeface="Barlow Condensed"/>
              <a:cs typeface="Barlow Condensed"/>
              <a:sym typeface="Barlow Condensed"/>
            </a:endParaRPr>
          </a:p>
        </p:txBody>
      </p:sp>
      <p:sp>
        <p:nvSpPr>
          <p:cNvPr id="1010" name="Google Shape;1010;p10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11" name="Google Shape;1011;p10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12" name="Google Shape;1012;p10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
  <p:cSld name="Project-Cover-1">
    <p:bg>
      <p:bgPr>
        <a:solidFill>
          <a:srgbClr val="444444"/>
        </a:solidFill>
      </p:bgPr>
    </p:bg>
    <p:spTree>
      <p:nvGrpSpPr>
        <p:cNvPr id="1013" name="Shape 1013"/>
        <p:cNvGrpSpPr/>
        <p:nvPr/>
      </p:nvGrpSpPr>
      <p:grpSpPr>
        <a:xfrm>
          <a:off x="0" y="0"/>
          <a:ext cx="0" cy="0"/>
          <a:chOff x="0" y="0"/>
          <a:chExt cx="0" cy="0"/>
        </a:xfrm>
      </p:grpSpPr>
      <p:pic>
        <p:nvPicPr>
          <p:cNvPr id="1014" name="Google Shape;1014;p102"/>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1015" name="Google Shape;1015;p102"/>
          <p:cNvGrpSpPr/>
          <p:nvPr/>
        </p:nvGrpSpPr>
        <p:grpSpPr>
          <a:xfrm>
            <a:off x="1769617" y="2290967"/>
            <a:ext cx="824635" cy="561600"/>
            <a:chOff x="2359489" y="3054623"/>
            <a:chExt cx="1099513" cy="748800"/>
          </a:xfrm>
        </p:grpSpPr>
        <p:sp>
          <p:nvSpPr>
            <p:cNvPr id="1016" name="Google Shape;1016;p102"/>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17" name="Google Shape;1017;p102"/>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018" name="Google Shape;1018;p102"/>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019" name="Google Shape;1019;p10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20" name="Google Shape;1020;p10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21" name="Google Shape;1021;p10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theme" Target="../theme/theme1.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4.xml"/><Relationship Id="rId42" Type="http://schemas.openxmlformats.org/officeDocument/2006/relationships/slideLayout" Target="../slideLayouts/slideLayout56.xml"/><Relationship Id="rId41" Type="http://schemas.openxmlformats.org/officeDocument/2006/relationships/slideLayout" Target="../slideLayouts/slideLayout55.xml"/><Relationship Id="rId44" Type="http://schemas.openxmlformats.org/officeDocument/2006/relationships/slideLayout" Target="../slideLayouts/slideLayout58.xml"/><Relationship Id="rId43" Type="http://schemas.openxmlformats.org/officeDocument/2006/relationships/slideLayout" Target="../slideLayouts/slideLayout57.xml"/><Relationship Id="rId46" Type="http://schemas.openxmlformats.org/officeDocument/2006/relationships/slideLayout" Target="../slideLayouts/slideLayout60.xml"/><Relationship Id="rId45" Type="http://schemas.openxmlformats.org/officeDocument/2006/relationships/slideLayout" Target="../slideLayouts/slideLayout59.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48" Type="http://schemas.openxmlformats.org/officeDocument/2006/relationships/slideLayout" Target="../slideLayouts/slideLayout62.xml"/><Relationship Id="rId47" Type="http://schemas.openxmlformats.org/officeDocument/2006/relationships/slideLayout" Target="../slideLayouts/slideLayout61.xml"/><Relationship Id="rId49" Type="http://schemas.openxmlformats.org/officeDocument/2006/relationships/slideLayout" Target="../slideLayouts/slideLayout6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73" Type="http://schemas.openxmlformats.org/officeDocument/2006/relationships/slideLayout" Target="../slideLayouts/slideLayout87.xml"/><Relationship Id="rId72" Type="http://schemas.openxmlformats.org/officeDocument/2006/relationships/slideLayout" Target="../slideLayouts/slideLayout86.xml"/><Relationship Id="rId31" Type="http://schemas.openxmlformats.org/officeDocument/2006/relationships/slideLayout" Target="../slideLayouts/slideLayout45.xml"/><Relationship Id="rId75" Type="http://schemas.openxmlformats.org/officeDocument/2006/relationships/slideLayout" Target="../slideLayouts/slideLayout89.xml"/><Relationship Id="rId30" Type="http://schemas.openxmlformats.org/officeDocument/2006/relationships/slideLayout" Target="../slideLayouts/slideLayout44.xml"/><Relationship Id="rId74" Type="http://schemas.openxmlformats.org/officeDocument/2006/relationships/slideLayout" Target="../slideLayouts/slideLayout88.xml"/><Relationship Id="rId33" Type="http://schemas.openxmlformats.org/officeDocument/2006/relationships/slideLayout" Target="../slideLayouts/slideLayout47.xml"/><Relationship Id="rId77" Type="http://schemas.openxmlformats.org/officeDocument/2006/relationships/theme" Target="../theme/theme3.xml"/><Relationship Id="rId32" Type="http://schemas.openxmlformats.org/officeDocument/2006/relationships/slideLayout" Target="../slideLayouts/slideLayout46.xml"/><Relationship Id="rId76" Type="http://schemas.openxmlformats.org/officeDocument/2006/relationships/slideLayout" Target="../slideLayouts/slideLayout90.xml"/><Relationship Id="rId35" Type="http://schemas.openxmlformats.org/officeDocument/2006/relationships/slideLayout" Target="../slideLayouts/slideLayout49.xml"/><Relationship Id="rId34" Type="http://schemas.openxmlformats.org/officeDocument/2006/relationships/slideLayout" Target="../slideLayouts/slideLayout48.xml"/><Relationship Id="rId71" Type="http://schemas.openxmlformats.org/officeDocument/2006/relationships/slideLayout" Target="../slideLayouts/slideLayout85.xml"/><Relationship Id="rId70" Type="http://schemas.openxmlformats.org/officeDocument/2006/relationships/slideLayout" Target="../slideLayouts/slideLayout84.xml"/><Relationship Id="rId37" Type="http://schemas.openxmlformats.org/officeDocument/2006/relationships/slideLayout" Target="../slideLayouts/slideLayout51.xml"/><Relationship Id="rId36" Type="http://schemas.openxmlformats.org/officeDocument/2006/relationships/slideLayout" Target="../slideLayouts/slideLayout50.xml"/><Relationship Id="rId39" Type="http://schemas.openxmlformats.org/officeDocument/2006/relationships/slideLayout" Target="../slideLayouts/slideLayout53.xml"/><Relationship Id="rId38" Type="http://schemas.openxmlformats.org/officeDocument/2006/relationships/slideLayout" Target="../slideLayouts/slideLayout52.xml"/><Relationship Id="rId62" Type="http://schemas.openxmlformats.org/officeDocument/2006/relationships/slideLayout" Target="../slideLayouts/slideLayout76.xml"/><Relationship Id="rId61" Type="http://schemas.openxmlformats.org/officeDocument/2006/relationships/slideLayout" Target="../slideLayouts/slideLayout75.xml"/><Relationship Id="rId20" Type="http://schemas.openxmlformats.org/officeDocument/2006/relationships/slideLayout" Target="../slideLayouts/slideLayout34.xml"/><Relationship Id="rId64" Type="http://schemas.openxmlformats.org/officeDocument/2006/relationships/slideLayout" Target="../slideLayouts/slideLayout78.xml"/><Relationship Id="rId63" Type="http://schemas.openxmlformats.org/officeDocument/2006/relationships/slideLayout" Target="../slideLayouts/slideLayout77.xml"/><Relationship Id="rId22" Type="http://schemas.openxmlformats.org/officeDocument/2006/relationships/slideLayout" Target="../slideLayouts/slideLayout36.xml"/><Relationship Id="rId66" Type="http://schemas.openxmlformats.org/officeDocument/2006/relationships/slideLayout" Target="../slideLayouts/slideLayout80.xml"/><Relationship Id="rId21" Type="http://schemas.openxmlformats.org/officeDocument/2006/relationships/slideLayout" Target="../slideLayouts/slideLayout35.xml"/><Relationship Id="rId65" Type="http://schemas.openxmlformats.org/officeDocument/2006/relationships/slideLayout" Target="../slideLayouts/slideLayout79.xml"/><Relationship Id="rId24" Type="http://schemas.openxmlformats.org/officeDocument/2006/relationships/slideLayout" Target="../slideLayouts/slideLayout38.xml"/><Relationship Id="rId68" Type="http://schemas.openxmlformats.org/officeDocument/2006/relationships/slideLayout" Target="../slideLayouts/slideLayout82.xml"/><Relationship Id="rId23" Type="http://schemas.openxmlformats.org/officeDocument/2006/relationships/slideLayout" Target="../slideLayouts/slideLayout37.xml"/><Relationship Id="rId67" Type="http://schemas.openxmlformats.org/officeDocument/2006/relationships/slideLayout" Target="../slideLayouts/slideLayout81.xml"/><Relationship Id="rId60" Type="http://schemas.openxmlformats.org/officeDocument/2006/relationships/slideLayout" Target="../slideLayouts/slideLayout74.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69" Type="http://schemas.openxmlformats.org/officeDocument/2006/relationships/slideLayout" Target="../slideLayouts/slideLayout83.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29" Type="http://schemas.openxmlformats.org/officeDocument/2006/relationships/slideLayout" Target="../slideLayouts/slideLayout43.xml"/><Relationship Id="rId51" Type="http://schemas.openxmlformats.org/officeDocument/2006/relationships/slideLayout" Target="../slideLayouts/slideLayout65.xml"/><Relationship Id="rId50" Type="http://schemas.openxmlformats.org/officeDocument/2006/relationships/slideLayout" Target="../slideLayouts/slideLayout64.xml"/><Relationship Id="rId53" Type="http://schemas.openxmlformats.org/officeDocument/2006/relationships/slideLayout" Target="../slideLayouts/slideLayout67.xml"/><Relationship Id="rId52" Type="http://schemas.openxmlformats.org/officeDocument/2006/relationships/slideLayout" Target="../slideLayouts/slideLayout66.xml"/><Relationship Id="rId11" Type="http://schemas.openxmlformats.org/officeDocument/2006/relationships/slideLayout" Target="../slideLayouts/slideLayout25.xml"/><Relationship Id="rId55" Type="http://schemas.openxmlformats.org/officeDocument/2006/relationships/slideLayout" Target="../slideLayouts/slideLayout69.xml"/><Relationship Id="rId10" Type="http://schemas.openxmlformats.org/officeDocument/2006/relationships/slideLayout" Target="../slideLayouts/slideLayout24.xml"/><Relationship Id="rId54" Type="http://schemas.openxmlformats.org/officeDocument/2006/relationships/slideLayout" Target="../slideLayouts/slideLayout68.xml"/><Relationship Id="rId13" Type="http://schemas.openxmlformats.org/officeDocument/2006/relationships/slideLayout" Target="../slideLayouts/slideLayout27.xml"/><Relationship Id="rId57" Type="http://schemas.openxmlformats.org/officeDocument/2006/relationships/slideLayout" Target="../slideLayouts/slideLayout71.xml"/><Relationship Id="rId12" Type="http://schemas.openxmlformats.org/officeDocument/2006/relationships/slideLayout" Target="../slideLayouts/slideLayout26.xml"/><Relationship Id="rId56" Type="http://schemas.openxmlformats.org/officeDocument/2006/relationships/slideLayout" Target="../slideLayouts/slideLayout70.xml"/><Relationship Id="rId15" Type="http://schemas.openxmlformats.org/officeDocument/2006/relationships/slideLayout" Target="../slideLayouts/slideLayout29.xml"/><Relationship Id="rId59" Type="http://schemas.openxmlformats.org/officeDocument/2006/relationships/slideLayout" Target="../slideLayouts/slideLayout73.xml"/><Relationship Id="rId14" Type="http://schemas.openxmlformats.org/officeDocument/2006/relationships/slideLayout" Target="../slideLayouts/slideLayout28.xml"/><Relationship Id="rId58" Type="http://schemas.openxmlformats.org/officeDocument/2006/relationships/slideLayout" Target="../slideLayouts/slideLayout7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40" Type="http://schemas.openxmlformats.org/officeDocument/2006/relationships/theme" Target="../theme/theme2.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31" Type="http://schemas.openxmlformats.org/officeDocument/2006/relationships/slideLayout" Target="../slideLayouts/slideLayout121.xml"/><Relationship Id="rId30" Type="http://schemas.openxmlformats.org/officeDocument/2006/relationships/slideLayout" Target="../slideLayouts/slideLayout120.xml"/><Relationship Id="rId33" Type="http://schemas.openxmlformats.org/officeDocument/2006/relationships/slideLayout" Target="../slideLayouts/slideLayout123.xml"/><Relationship Id="rId32" Type="http://schemas.openxmlformats.org/officeDocument/2006/relationships/slideLayout" Target="../slideLayouts/slideLayout122.xml"/><Relationship Id="rId35" Type="http://schemas.openxmlformats.org/officeDocument/2006/relationships/slideLayout" Target="../slideLayouts/slideLayout125.xml"/><Relationship Id="rId34" Type="http://schemas.openxmlformats.org/officeDocument/2006/relationships/slideLayout" Target="../slideLayouts/slideLayout124.xml"/><Relationship Id="rId37" Type="http://schemas.openxmlformats.org/officeDocument/2006/relationships/slideLayout" Target="../slideLayouts/slideLayout127.xml"/><Relationship Id="rId36" Type="http://schemas.openxmlformats.org/officeDocument/2006/relationships/slideLayout" Target="../slideLayouts/slideLayout126.xml"/><Relationship Id="rId39" Type="http://schemas.openxmlformats.org/officeDocument/2006/relationships/slideLayout" Target="../slideLayouts/slideLayout129.xml"/><Relationship Id="rId38" Type="http://schemas.openxmlformats.org/officeDocument/2006/relationships/slideLayout" Target="../slideLayouts/slideLayout128.xml"/><Relationship Id="rId20" Type="http://schemas.openxmlformats.org/officeDocument/2006/relationships/slideLayout" Target="../slideLayouts/slideLayout110.xml"/><Relationship Id="rId22" Type="http://schemas.openxmlformats.org/officeDocument/2006/relationships/slideLayout" Target="../slideLayouts/slideLayout112.xml"/><Relationship Id="rId21" Type="http://schemas.openxmlformats.org/officeDocument/2006/relationships/slideLayout" Target="../slideLayouts/slideLayout111.xml"/><Relationship Id="rId24" Type="http://schemas.openxmlformats.org/officeDocument/2006/relationships/slideLayout" Target="../slideLayouts/slideLayout114.xml"/><Relationship Id="rId23" Type="http://schemas.openxmlformats.org/officeDocument/2006/relationships/slideLayout" Target="../slideLayouts/slideLayout113.xml"/><Relationship Id="rId26" Type="http://schemas.openxmlformats.org/officeDocument/2006/relationships/slideLayout" Target="../slideLayouts/slideLayout116.xml"/><Relationship Id="rId25" Type="http://schemas.openxmlformats.org/officeDocument/2006/relationships/slideLayout" Target="../slideLayouts/slideLayout115.xml"/><Relationship Id="rId28" Type="http://schemas.openxmlformats.org/officeDocument/2006/relationships/slideLayout" Target="../slideLayouts/slideLayout118.xml"/><Relationship Id="rId27" Type="http://schemas.openxmlformats.org/officeDocument/2006/relationships/slideLayout" Target="../slideLayouts/slideLayout117.xml"/><Relationship Id="rId29" Type="http://schemas.openxmlformats.org/officeDocument/2006/relationships/slideLayout" Target="../slideLayouts/slideLayout119.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9" Type="http://schemas.openxmlformats.org/officeDocument/2006/relationships/slideLayout" Target="../slideLayouts/slideLayout109.xml"/><Relationship Id="rId1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Roboto"/>
              <a:buNone/>
              <a:defRPr b="1" i="0" sz="3300" u="none" cap="none" strike="noStrike">
                <a:solidFill>
                  <a:schemeClr val="dk1"/>
                </a:solidFill>
                <a:latin typeface="Roboto"/>
                <a:ea typeface="Roboto"/>
                <a:cs typeface="Roboto"/>
                <a:sym typeface="Roboto"/>
              </a:defRPr>
            </a:lvl1pPr>
            <a:lvl2pPr lvl="1" rtl="0">
              <a:spcBef>
                <a:spcPts val="0"/>
              </a:spcBef>
              <a:spcAft>
                <a:spcPts val="0"/>
              </a:spcAft>
              <a:buSzPts val="1100"/>
              <a:buFont typeface="Roboto"/>
              <a:buNone/>
              <a:defRPr sz="1400">
                <a:latin typeface="Roboto"/>
                <a:ea typeface="Roboto"/>
                <a:cs typeface="Roboto"/>
                <a:sym typeface="Roboto"/>
              </a:defRPr>
            </a:lvl2pPr>
            <a:lvl3pPr lvl="2" rtl="0">
              <a:spcBef>
                <a:spcPts val="0"/>
              </a:spcBef>
              <a:spcAft>
                <a:spcPts val="0"/>
              </a:spcAft>
              <a:buSzPts val="1100"/>
              <a:buFont typeface="Roboto"/>
              <a:buNone/>
              <a:defRPr sz="1400">
                <a:latin typeface="Roboto"/>
                <a:ea typeface="Roboto"/>
                <a:cs typeface="Roboto"/>
                <a:sym typeface="Roboto"/>
              </a:defRPr>
            </a:lvl3pPr>
            <a:lvl4pPr lvl="3" rtl="0">
              <a:spcBef>
                <a:spcPts val="0"/>
              </a:spcBef>
              <a:spcAft>
                <a:spcPts val="0"/>
              </a:spcAft>
              <a:buSzPts val="1100"/>
              <a:buFont typeface="Roboto"/>
              <a:buNone/>
              <a:defRPr sz="1400">
                <a:latin typeface="Roboto"/>
                <a:ea typeface="Roboto"/>
                <a:cs typeface="Roboto"/>
                <a:sym typeface="Roboto"/>
              </a:defRPr>
            </a:lvl4pPr>
            <a:lvl5pPr lvl="4" rtl="0">
              <a:spcBef>
                <a:spcPts val="0"/>
              </a:spcBef>
              <a:spcAft>
                <a:spcPts val="0"/>
              </a:spcAft>
              <a:buSzPts val="1100"/>
              <a:buFont typeface="Roboto"/>
              <a:buNone/>
              <a:defRPr sz="1400">
                <a:latin typeface="Roboto"/>
                <a:ea typeface="Roboto"/>
                <a:cs typeface="Roboto"/>
                <a:sym typeface="Roboto"/>
              </a:defRPr>
            </a:lvl5pPr>
            <a:lvl6pPr lvl="5" rtl="0">
              <a:spcBef>
                <a:spcPts val="0"/>
              </a:spcBef>
              <a:spcAft>
                <a:spcPts val="0"/>
              </a:spcAft>
              <a:buSzPts val="1100"/>
              <a:buFont typeface="Roboto"/>
              <a:buNone/>
              <a:defRPr sz="1400">
                <a:latin typeface="Roboto"/>
                <a:ea typeface="Roboto"/>
                <a:cs typeface="Roboto"/>
                <a:sym typeface="Roboto"/>
              </a:defRPr>
            </a:lvl6pPr>
            <a:lvl7pPr lvl="6" rtl="0">
              <a:spcBef>
                <a:spcPts val="0"/>
              </a:spcBef>
              <a:spcAft>
                <a:spcPts val="0"/>
              </a:spcAft>
              <a:buSzPts val="1100"/>
              <a:buFont typeface="Roboto"/>
              <a:buNone/>
              <a:defRPr sz="1400">
                <a:latin typeface="Roboto"/>
                <a:ea typeface="Roboto"/>
                <a:cs typeface="Roboto"/>
                <a:sym typeface="Roboto"/>
              </a:defRPr>
            </a:lvl7pPr>
            <a:lvl8pPr lvl="7" rtl="0">
              <a:spcBef>
                <a:spcPts val="0"/>
              </a:spcBef>
              <a:spcAft>
                <a:spcPts val="0"/>
              </a:spcAft>
              <a:buSzPts val="1100"/>
              <a:buFont typeface="Roboto"/>
              <a:buNone/>
              <a:defRPr sz="1400">
                <a:latin typeface="Roboto"/>
                <a:ea typeface="Roboto"/>
                <a:cs typeface="Roboto"/>
                <a:sym typeface="Roboto"/>
              </a:defRPr>
            </a:lvl8pPr>
            <a:lvl9pPr lvl="8" rtl="0">
              <a:spcBef>
                <a:spcPts val="0"/>
              </a:spcBef>
              <a:spcAft>
                <a:spcPts val="0"/>
              </a:spcAft>
              <a:buSzPts val="1100"/>
              <a:buFont typeface="Roboto"/>
              <a:buNone/>
              <a:defRPr sz="1400">
                <a:latin typeface="Roboto"/>
                <a:ea typeface="Roboto"/>
                <a:cs typeface="Roboto"/>
                <a:sym typeface="Roboto"/>
              </a:defRPr>
            </a:lvl9pPr>
          </a:lstStyle>
          <a:p/>
        </p:txBody>
      </p:sp>
      <p:sp>
        <p:nvSpPr>
          <p:cNvPr id="84" name="Google Shape;84;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3A3838"/>
              </a:buClr>
              <a:buSzPts val="2100"/>
              <a:buFont typeface="Roboto"/>
              <a:buChar char="•"/>
              <a:defRPr i="0" sz="2100" u="none" cap="none" strike="noStrike">
                <a:solidFill>
                  <a:srgbClr val="3A3838"/>
                </a:solidFill>
                <a:latin typeface="Roboto"/>
                <a:ea typeface="Roboto"/>
                <a:cs typeface="Roboto"/>
                <a:sym typeface="Roboto"/>
              </a:defRPr>
            </a:lvl1pPr>
            <a:lvl2pPr indent="-342900" lvl="1" marL="914400" marR="0" rtl="0" algn="l">
              <a:lnSpc>
                <a:spcPct val="90000"/>
              </a:lnSpc>
              <a:spcBef>
                <a:spcPts val="400"/>
              </a:spcBef>
              <a:spcAft>
                <a:spcPts val="0"/>
              </a:spcAft>
              <a:buClr>
                <a:srgbClr val="3A3838"/>
              </a:buClr>
              <a:buSzPts val="1800"/>
              <a:buFont typeface="Roboto"/>
              <a:buChar char="•"/>
              <a:defRPr i="0" sz="1800" u="none" cap="none" strike="noStrike">
                <a:solidFill>
                  <a:srgbClr val="3A3838"/>
                </a:solidFill>
                <a:latin typeface="Roboto"/>
                <a:ea typeface="Roboto"/>
                <a:cs typeface="Roboto"/>
                <a:sym typeface="Roboto"/>
              </a:defRPr>
            </a:lvl2pPr>
            <a:lvl3pPr indent="-323850" lvl="2" marL="1371600" marR="0" rtl="0" algn="l">
              <a:lnSpc>
                <a:spcPct val="90000"/>
              </a:lnSpc>
              <a:spcBef>
                <a:spcPts val="400"/>
              </a:spcBef>
              <a:spcAft>
                <a:spcPts val="0"/>
              </a:spcAft>
              <a:buClr>
                <a:srgbClr val="3A3838"/>
              </a:buClr>
              <a:buSzPts val="1500"/>
              <a:buFont typeface="Roboto"/>
              <a:buChar char="•"/>
              <a:defRPr i="0" sz="1500" u="none" cap="none" strike="noStrike">
                <a:solidFill>
                  <a:srgbClr val="3A3838"/>
                </a:solidFill>
                <a:latin typeface="Roboto"/>
                <a:ea typeface="Roboto"/>
                <a:cs typeface="Roboto"/>
                <a:sym typeface="Roboto"/>
              </a:defRPr>
            </a:lvl3pPr>
            <a:lvl4pPr indent="-317500" lvl="3" marL="1828800" marR="0" rtl="0" algn="l">
              <a:lnSpc>
                <a:spcPct val="90000"/>
              </a:lnSpc>
              <a:spcBef>
                <a:spcPts val="400"/>
              </a:spcBef>
              <a:spcAft>
                <a:spcPts val="0"/>
              </a:spcAft>
              <a:buClr>
                <a:srgbClr val="3A3838"/>
              </a:buClr>
              <a:buSzPts val="1400"/>
              <a:buFont typeface="Roboto"/>
              <a:buChar char="•"/>
              <a:defRPr i="0" sz="1400" u="none" cap="none" strike="noStrike">
                <a:solidFill>
                  <a:srgbClr val="3A3838"/>
                </a:solidFill>
                <a:latin typeface="Roboto"/>
                <a:ea typeface="Roboto"/>
                <a:cs typeface="Roboto"/>
                <a:sym typeface="Roboto"/>
              </a:defRPr>
            </a:lvl4pPr>
            <a:lvl5pPr indent="-317500" lvl="4" marL="2286000" marR="0" rtl="0" algn="l">
              <a:lnSpc>
                <a:spcPct val="90000"/>
              </a:lnSpc>
              <a:spcBef>
                <a:spcPts val="400"/>
              </a:spcBef>
              <a:spcAft>
                <a:spcPts val="0"/>
              </a:spcAft>
              <a:buClr>
                <a:srgbClr val="3A3838"/>
              </a:buClr>
              <a:buSzPts val="1400"/>
              <a:buFont typeface="Roboto"/>
              <a:buChar char="•"/>
              <a:defRPr i="0" sz="1400" u="none" cap="none" strike="noStrike">
                <a:solidFill>
                  <a:srgbClr val="3A3838"/>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Roboto"/>
              <a:buChar char="•"/>
              <a:defRPr i="0" sz="1400" u="none" cap="none" strike="noStrike">
                <a:solidFill>
                  <a:schemeClr val="dk1"/>
                </a:solidFill>
                <a:latin typeface="Roboto"/>
                <a:ea typeface="Roboto"/>
                <a:cs typeface="Roboto"/>
                <a:sym typeface="Roboto"/>
              </a:defRPr>
            </a:lvl6pPr>
            <a:lvl7pPr indent="-317500" lvl="6" marL="3200400" marR="0" rtl="0" algn="l">
              <a:lnSpc>
                <a:spcPct val="90000"/>
              </a:lnSpc>
              <a:spcBef>
                <a:spcPts val="400"/>
              </a:spcBef>
              <a:spcAft>
                <a:spcPts val="0"/>
              </a:spcAft>
              <a:buClr>
                <a:schemeClr val="dk1"/>
              </a:buClr>
              <a:buSzPts val="1400"/>
              <a:buFont typeface="Roboto"/>
              <a:buChar char="•"/>
              <a:defRPr i="0" sz="1400" u="none" cap="none" strike="noStrike">
                <a:solidFill>
                  <a:schemeClr val="dk1"/>
                </a:solidFill>
                <a:latin typeface="Roboto"/>
                <a:ea typeface="Roboto"/>
                <a:cs typeface="Roboto"/>
                <a:sym typeface="Roboto"/>
              </a:defRPr>
            </a:lvl7pPr>
            <a:lvl8pPr indent="-317500" lvl="7" marL="3657600" marR="0" rtl="0" algn="l">
              <a:lnSpc>
                <a:spcPct val="90000"/>
              </a:lnSpc>
              <a:spcBef>
                <a:spcPts val="400"/>
              </a:spcBef>
              <a:spcAft>
                <a:spcPts val="0"/>
              </a:spcAft>
              <a:buClr>
                <a:schemeClr val="dk1"/>
              </a:buClr>
              <a:buSzPts val="1400"/>
              <a:buFont typeface="Roboto"/>
              <a:buChar char="•"/>
              <a:defRPr i="0" sz="1400" u="none" cap="none" strike="noStrike">
                <a:solidFill>
                  <a:schemeClr val="dk1"/>
                </a:solidFill>
                <a:latin typeface="Roboto"/>
                <a:ea typeface="Roboto"/>
                <a:cs typeface="Roboto"/>
                <a:sym typeface="Roboto"/>
              </a:defRPr>
            </a:lvl8pPr>
            <a:lvl9pPr indent="-317500" lvl="8" marL="4114800" marR="0" rtl="0" algn="l">
              <a:lnSpc>
                <a:spcPct val="90000"/>
              </a:lnSpc>
              <a:spcBef>
                <a:spcPts val="400"/>
              </a:spcBef>
              <a:spcAft>
                <a:spcPts val="0"/>
              </a:spcAft>
              <a:buClr>
                <a:schemeClr val="dk1"/>
              </a:buClr>
              <a:buSzPts val="1400"/>
              <a:buFont typeface="Roboto"/>
              <a:buChar char="•"/>
              <a:defRPr i="0" sz="1400" u="none" cap="none" strike="noStrike">
                <a:solidFill>
                  <a:schemeClr val="dk1"/>
                </a:solidFill>
                <a:latin typeface="Roboto"/>
                <a:ea typeface="Roboto"/>
                <a:cs typeface="Roboto"/>
                <a:sym typeface="Roboto"/>
              </a:defRPr>
            </a:lvl9pPr>
          </a:lstStyle>
          <a:p/>
        </p:txBody>
      </p:sp>
      <p:sp>
        <p:nvSpPr>
          <p:cNvPr id="85" name="Google Shape;85;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Google Shape;86;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1pPr>
            <a:lvl2pPr indent="0" lvl="1"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2pPr>
            <a:lvl3pPr indent="0" lvl="2"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3pPr>
            <a:lvl4pPr indent="0" lvl="3"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4pPr>
            <a:lvl5pPr indent="0" lvl="4"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5pPr>
            <a:lvl6pPr indent="0" lvl="5"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6pPr>
            <a:lvl7pPr indent="0" lvl="6"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7pPr>
            <a:lvl8pPr indent="0" lvl="7"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8pPr>
            <a:lvl9pPr indent="0" lvl="8"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44" name="Shape 944"/>
        <p:cNvGrpSpPr/>
        <p:nvPr/>
      </p:nvGrpSpPr>
      <p:grpSpPr>
        <a:xfrm>
          <a:off x="0" y="0"/>
          <a:ext cx="0" cy="0"/>
          <a:chOff x="0" y="0"/>
          <a:chExt cx="0" cy="0"/>
        </a:xfrm>
      </p:grpSpPr>
      <p:sp>
        <p:nvSpPr>
          <p:cNvPr id="945" name="Google Shape;945;p9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Barlow Condensed"/>
              <a:buNone/>
              <a:defRPr b="1" i="0" sz="3300" u="none" cap="none" strike="noStrike">
                <a:solidFill>
                  <a:schemeClr val="dk1"/>
                </a:solidFill>
                <a:latin typeface="Barlow Condensed"/>
                <a:ea typeface="Barlow Condensed"/>
                <a:cs typeface="Barlow Condensed"/>
                <a:sym typeface="Barlow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46" name="Google Shape;946;p9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3A3838"/>
              </a:buClr>
              <a:buSzPts val="2100"/>
              <a:buFont typeface="Archivo"/>
              <a:buChar char="•"/>
              <a:defRPr i="0" sz="2100" u="none" cap="none" strike="noStrike">
                <a:solidFill>
                  <a:srgbClr val="3A3838"/>
                </a:solidFill>
                <a:latin typeface="Archivo"/>
                <a:ea typeface="Archivo"/>
                <a:cs typeface="Archivo"/>
                <a:sym typeface="Archivo"/>
              </a:defRPr>
            </a:lvl1pPr>
            <a:lvl2pPr indent="-342900" lvl="1" marL="914400" marR="0" rtl="0" algn="l">
              <a:lnSpc>
                <a:spcPct val="90000"/>
              </a:lnSpc>
              <a:spcBef>
                <a:spcPts val="400"/>
              </a:spcBef>
              <a:spcAft>
                <a:spcPts val="0"/>
              </a:spcAft>
              <a:buClr>
                <a:srgbClr val="3A3838"/>
              </a:buClr>
              <a:buSzPts val="1800"/>
              <a:buFont typeface="Archivo"/>
              <a:buChar char="•"/>
              <a:defRPr i="0" sz="1800" u="none" cap="none" strike="noStrike">
                <a:solidFill>
                  <a:srgbClr val="3A3838"/>
                </a:solidFill>
                <a:latin typeface="Archivo"/>
                <a:ea typeface="Archivo"/>
                <a:cs typeface="Archivo"/>
                <a:sym typeface="Archivo"/>
              </a:defRPr>
            </a:lvl2pPr>
            <a:lvl3pPr indent="-323850" lvl="2" marL="1371600" marR="0" rtl="0" algn="l">
              <a:lnSpc>
                <a:spcPct val="90000"/>
              </a:lnSpc>
              <a:spcBef>
                <a:spcPts val="400"/>
              </a:spcBef>
              <a:spcAft>
                <a:spcPts val="0"/>
              </a:spcAft>
              <a:buClr>
                <a:srgbClr val="3A3838"/>
              </a:buClr>
              <a:buSzPts val="1500"/>
              <a:buFont typeface="Archivo"/>
              <a:buChar char="•"/>
              <a:defRPr i="0" sz="1500" u="none" cap="none" strike="noStrike">
                <a:solidFill>
                  <a:srgbClr val="3A3838"/>
                </a:solidFill>
                <a:latin typeface="Archivo"/>
                <a:ea typeface="Archivo"/>
                <a:cs typeface="Archivo"/>
                <a:sym typeface="Archivo"/>
              </a:defRPr>
            </a:lvl3pPr>
            <a:lvl4pPr indent="-317500" lvl="3" marL="1828800" marR="0" rtl="0" algn="l">
              <a:lnSpc>
                <a:spcPct val="90000"/>
              </a:lnSpc>
              <a:spcBef>
                <a:spcPts val="400"/>
              </a:spcBef>
              <a:spcAft>
                <a:spcPts val="0"/>
              </a:spcAft>
              <a:buClr>
                <a:srgbClr val="3A3838"/>
              </a:buClr>
              <a:buSzPts val="1400"/>
              <a:buFont typeface="Archivo"/>
              <a:buChar char="•"/>
              <a:defRPr i="0" sz="1400" u="none" cap="none" strike="noStrike">
                <a:solidFill>
                  <a:srgbClr val="3A3838"/>
                </a:solidFill>
                <a:latin typeface="Archivo"/>
                <a:ea typeface="Archivo"/>
                <a:cs typeface="Archivo"/>
                <a:sym typeface="Archivo"/>
              </a:defRPr>
            </a:lvl4pPr>
            <a:lvl5pPr indent="-317500" lvl="4" marL="2286000" marR="0" rtl="0" algn="l">
              <a:lnSpc>
                <a:spcPct val="90000"/>
              </a:lnSpc>
              <a:spcBef>
                <a:spcPts val="400"/>
              </a:spcBef>
              <a:spcAft>
                <a:spcPts val="0"/>
              </a:spcAft>
              <a:buClr>
                <a:srgbClr val="3A3838"/>
              </a:buClr>
              <a:buSzPts val="1400"/>
              <a:buFont typeface="Archivo"/>
              <a:buChar char="•"/>
              <a:defRPr i="0" sz="1400" u="none" cap="none" strike="noStrike">
                <a:solidFill>
                  <a:srgbClr val="3A3838"/>
                </a:solidFill>
                <a:latin typeface="Archivo"/>
                <a:ea typeface="Archivo"/>
                <a:cs typeface="Archivo"/>
                <a:sym typeface="Archivo"/>
              </a:defRPr>
            </a:lvl5pPr>
            <a:lvl6pPr indent="-317500" lvl="5" marL="2743200" marR="0" rtl="0" algn="l">
              <a:lnSpc>
                <a:spcPct val="90000"/>
              </a:lnSpc>
              <a:spcBef>
                <a:spcPts val="400"/>
              </a:spcBef>
              <a:spcAft>
                <a:spcPts val="0"/>
              </a:spcAft>
              <a:buClr>
                <a:schemeClr val="dk1"/>
              </a:buClr>
              <a:buSzPts val="1400"/>
              <a:buFont typeface="Archivo"/>
              <a:buChar char="•"/>
              <a:defRPr i="0" sz="1400" u="none" cap="none" strike="noStrike">
                <a:solidFill>
                  <a:schemeClr val="dk1"/>
                </a:solidFill>
                <a:latin typeface="Archivo"/>
                <a:ea typeface="Archivo"/>
                <a:cs typeface="Archivo"/>
                <a:sym typeface="Archivo"/>
              </a:defRPr>
            </a:lvl6pPr>
            <a:lvl7pPr indent="-317500" lvl="6" marL="3200400" marR="0" rtl="0" algn="l">
              <a:lnSpc>
                <a:spcPct val="90000"/>
              </a:lnSpc>
              <a:spcBef>
                <a:spcPts val="400"/>
              </a:spcBef>
              <a:spcAft>
                <a:spcPts val="0"/>
              </a:spcAft>
              <a:buClr>
                <a:schemeClr val="dk1"/>
              </a:buClr>
              <a:buSzPts val="1400"/>
              <a:buFont typeface="Archivo"/>
              <a:buChar char="•"/>
              <a:defRPr i="0" sz="1400" u="none" cap="none" strike="noStrike">
                <a:solidFill>
                  <a:schemeClr val="dk1"/>
                </a:solidFill>
                <a:latin typeface="Archivo"/>
                <a:ea typeface="Archivo"/>
                <a:cs typeface="Archivo"/>
                <a:sym typeface="Archivo"/>
              </a:defRPr>
            </a:lvl7pPr>
            <a:lvl8pPr indent="-317500" lvl="7" marL="3657600" marR="0" rtl="0" algn="l">
              <a:lnSpc>
                <a:spcPct val="90000"/>
              </a:lnSpc>
              <a:spcBef>
                <a:spcPts val="400"/>
              </a:spcBef>
              <a:spcAft>
                <a:spcPts val="0"/>
              </a:spcAft>
              <a:buClr>
                <a:schemeClr val="dk1"/>
              </a:buClr>
              <a:buSzPts val="1400"/>
              <a:buFont typeface="Archivo"/>
              <a:buChar char="•"/>
              <a:defRPr i="0" sz="1400" u="none" cap="none" strike="noStrike">
                <a:solidFill>
                  <a:schemeClr val="dk1"/>
                </a:solidFill>
                <a:latin typeface="Archivo"/>
                <a:ea typeface="Archivo"/>
                <a:cs typeface="Archivo"/>
                <a:sym typeface="Archivo"/>
              </a:defRPr>
            </a:lvl8pPr>
            <a:lvl9pPr indent="-317500" lvl="8" marL="4114800" marR="0" rtl="0" algn="l">
              <a:lnSpc>
                <a:spcPct val="90000"/>
              </a:lnSpc>
              <a:spcBef>
                <a:spcPts val="400"/>
              </a:spcBef>
              <a:spcAft>
                <a:spcPts val="0"/>
              </a:spcAft>
              <a:buClr>
                <a:schemeClr val="dk1"/>
              </a:buClr>
              <a:buSzPts val="1400"/>
              <a:buFont typeface="Archivo"/>
              <a:buChar char="•"/>
              <a:defRPr i="0" sz="1400" u="none" cap="none" strike="noStrike">
                <a:solidFill>
                  <a:schemeClr val="dk1"/>
                </a:solidFill>
                <a:latin typeface="Archivo"/>
                <a:ea typeface="Archivo"/>
                <a:cs typeface="Archivo"/>
                <a:sym typeface="Archivo"/>
              </a:defRPr>
            </a:lvl9pPr>
          </a:lstStyle>
          <a:p/>
        </p:txBody>
      </p:sp>
      <p:sp>
        <p:nvSpPr>
          <p:cNvPr id="947" name="Google Shape;947;p9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8" name="Google Shape;948;p9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9" name="Google Shape;949;p9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1pPr>
            <a:lvl2pPr indent="0" lvl="1"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2pPr>
            <a:lvl3pPr indent="0" lvl="2"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3pPr>
            <a:lvl4pPr indent="0" lvl="3"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4pPr>
            <a:lvl5pPr indent="0" lvl="4"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5pPr>
            <a:lvl6pPr indent="0" lvl="5"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6pPr>
            <a:lvl7pPr indent="0" lvl="6"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7pPr>
            <a:lvl8pPr indent="0" lvl="7"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8pPr>
            <a:lvl9pPr indent="0" lvl="8"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hyperlink" Target="https://docs.google.com/document/d/1SM_VUJ_Lhstv3gf9cwsqBWO2o4AQi4WEIVmob1Hbu9M/ed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s://jamboard.google.com/d/14cIUoMi8Zi2TgWqTHBsqT3xzwTLtWyERrcP0nbUhwY8/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docs.google.com/spreadsheets/d/1mI4O7vKzufyV9axsrw9GleajrVYjXKNt3crIGlvm9bs/edit?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comments" Target="../comments/comment1.xml"/><Relationship Id="rId4" Type="http://schemas.openxmlformats.org/officeDocument/2006/relationships/hyperlink" Target="https://merltech.org/wp-content/uploads/2022/02/Data-Risk-and-Harms-toshare.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merltech.org/wp-content/uploads/2022/02/Data-Risk-and-Harms-toshare.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comments" Target="../comments/commen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comments" Target="../comments/comment3.xml"/><Relationship Id="rId4" Type="http://schemas.openxmlformats.org/officeDocument/2006/relationships/hyperlink" Target="https://docs.google.com/spreadsheets/d/1sa3umVxfSBsqWxVpP8HjYOS0rwYsuHgPDfMIhSMtlnM/edit#gid=1198706362" TargetMode="External"/><Relationship Id="rId5" Type="http://schemas.openxmlformats.org/officeDocument/2006/relationships/hyperlink" Target="https://docs.google.com/spreadsheets/d/1sa3umVxfSBsqWxVpP8HjYOS0rwYsuHgPDfMIhSMtlnM/edit#gid=1198706362" TargetMode="External"/><Relationship Id="rId6" Type="http://schemas.openxmlformats.org/officeDocument/2006/relationships/hyperlink" Target="https://docs.google.com/spreadsheets/d/1sa3umVxfSBsqWxVpP8HjYOS0rwYsuHgPDfMIhSMtlnM/edit#gid=119870636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github.com/hotosm/data_protection_project/" TargetMode="External"/><Relationship Id="rId4" Type="http://schemas.openxmlformats.org/officeDocument/2006/relationships/hyperlink" Target="https://docs.google.com/spreadsheets/d/1sa3umVxfSBsqWxVpP8HjYOS0rwYsuHgPDfMIhSMtlnM/edit" TargetMode="External"/><Relationship Id="rId5" Type="http://schemas.openxmlformats.org/officeDocument/2006/relationships/hyperlink" Target="https://www.hotosm.org/updates/mapping-in-confli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hyperlink" Target="https://www.hotosm.org/updates/data-principl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iki.openstreetmap.org/wiki/Open_Database_License" TargetMode="External"/><Relationship Id="rId4" Type="http://schemas.openxmlformats.org/officeDocument/2006/relationships/hyperlink" Target="https://docs.google.com/document/d/1SM_VUJ_Lhstv3gf9cwsqBWO2o4AQi4WEIVmob1Hbu9M/edit" TargetMode="External"/><Relationship Id="rId5" Type="http://schemas.openxmlformats.org/officeDocument/2006/relationships/hyperlink" Target="https://www.hotosm.org/updates/data-principl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hyperlink" Target="https://wiki.openstreetmap.org/wiki/Open_Database_License" TargetMode="External"/><Relationship Id="rId4" Type="http://schemas.openxmlformats.org/officeDocument/2006/relationships/hyperlink" Target="https://wiki.openstreetmap.org/wiki/Import/ODbL_Compatibility" TargetMode="External"/><Relationship Id="rId5" Type="http://schemas.openxmlformats.org/officeDocument/2006/relationships/hyperlink" Target="https://data.humdata.org/organization/ho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hyperlink" Target="https://wiki.openstreetmap.org/wiki/Map_featur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33"/>
          <p:cNvSpPr txBox="1"/>
          <p:nvPr>
            <p:ph idx="1" type="body"/>
          </p:nvPr>
        </p:nvSpPr>
        <p:spPr>
          <a:xfrm>
            <a:off x="632275" y="1102050"/>
            <a:ext cx="8220600" cy="1355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Data Protection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8" name="Shape 1538"/>
        <p:cNvGrpSpPr/>
        <p:nvPr/>
      </p:nvGrpSpPr>
      <p:grpSpPr>
        <a:xfrm>
          <a:off x="0" y="0"/>
          <a:ext cx="0" cy="0"/>
          <a:chOff x="0" y="0"/>
          <a:chExt cx="0" cy="0"/>
        </a:xfrm>
      </p:grpSpPr>
      <p:sp>
        <p:nvSpPr>
          <p:cNvPr id="1539" name="Google Shape;1539;p142"/>
          <p:cNvSpPr txBox="1"/>
          <p:nvPr>
            <p:ph idx="1" type="body"/>
          </p:nvPr>
        </p:nvSpPr>
        <p:spPr>
          <a:xfrm>
            <a:off x="4382525" y="1256952"/>
            <a:ext cx="4219800" cy="36819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b="1" lang="en" sz="1300"/>
              <a:t>What we do:</a:t>
            </a:r>
            <a:endParaRPr sz="1300"/>
          </a:p>
          <a:p>
            <a:pPr indent="-247650" lvl="0" marL="342900" rtl="0" algn="l">
              <a:spcBef>
                <a:spcPts val="800"/>
              </a:spcBef>
              <a:spcAft>
                <a:spcPts val="0"/>
              </a:spcAft>
              <a:buSzPts val="1300"/>
              <a:buAutoNum type="arabicPeriod"/>
            </a:pPr>
            <a:r>
              <a:rPr lang="en" sz="1300">
                <a:highlight>
                  <a:srgbClr val="FFFF00"/>
                </a:highlight>
              </a:rPr>
              <a:t>When creating mapping tasks, consider who and what we’re including, and who we’re omitting by how we define the area of impact and the data models.</a:t>
            </a:r>
            <a:endParaRPr sz="1300">
              <a:highlight>
                <a:srgbClr val="FFFF00"/>
              </a:highlight>
            </a:endParaRPr>
          </a:p>
          <a:p>
            <a:pPr indent="-247650" lvl="0" marL="342900" rtl="0" algn="l">
              <a:spcBef>
                <a:spcPts val="800"/>
              </a:spcBef>
              <a:spcAft>
                <a:spcPts val="0"/>
              </a:spcAft>
              <a:buSzPts val="1300"/>
              <a:buAutoNum type="arabicPeriod"/>
            </a:pPr>
            <a:r>
              <a:rPr lang="en" sz="1300"/>
              <a:t>Design, </a:t>
            </a:r>
            <a:r>
              <a:rPr lang="en" sz="1300"/>
              <a:t>create, promote, and use technology and tools that are accessible and usable. Give specific attention to more vulnerable and/or minority groups to reduce barriers to access.</a:t>
            </a:r>
            <a:endParaRPr sz="1300"/>
          </a:p>
          <a:p>
            <a:pPr indent="-247650" lvl="0" marL="342900" rtl="0" algn="l">
              <a:spcBef>
                <a:spcPts val="800"/>
              </a:spcBef>
              <a:spcAft>
                <a:spcPts val="0"/>
              </a:spcAft>
              <a:buSzPts val="1300"/>
              <a:buAutoNum type="arabicPeriod"/>
            </a:pPr>
            <a:r>
              <a:rPr lang="en" sz="1300"/>
              <a:t>Commit to reduce inequities to contribution and participation before, during, and after mapping - such as access to devices, mobile data, digital and map literacy, opportunities and economic viability of volunteering time, etc.</a:t>
            </a:r>
            <a:endParaRPr sz="1300"/>
          </a:p>
          <a:p>
            <a:pPr indent="-247650" lvl="0" marL="342900" rtl="0" algn="l">
              <a:spcBef>
                <a:spcPts val="800"/>
              </a:spcBef>
              <a:spcAft>
                <a:spcPts val="800"/>
              </a:spcAft>
              <a:buSzPts val="1300"/>
              <a:buAutoNum type="arabicPeriod"/>
            </a:pPr>
            <a:r>
              <a:rPr lang="en" sz="1300"/>
              <a:t>Prioritize localization and accessibility of tools, documentation, and tech by providing multiple relevant languages.</a:t>
            </a:r>
            <a:endParaRPr sz="1300"/>
          </a:p>
        </p:txBody>
      </p:sp>
      <p:sp>
        <p:nvSpPr>
          <p:cNvPr id="1540" name="Google Shape;1540;p142"/>
          <p:cNvSpPr txBox="1"/>
          <p:nvPr>
            <p:ph idx="2" type="body"/>
          </p:nvPr>
        </p:nvSpPr>
        <p:spPr>
          <a:xfrm>
            <a:off x="1251900" y="2392088"/>
            <a:ext cx="2320500" cy="1637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Roboto"/>
                <a:ea typeface="Roboto"/>
                <a:cs typeface="Roboto"/>
                <a:sym typeface="Roboto"/>
              </a:rPr>
              <a:t>What this means:</a:t>
            </a:r>
            <a:endParaRPr>
              <a:latin typeface="Roboto"/>
              <a:ea typeface="Roboto"/>
              <a:cs typeface="Roboto"/>
              <a:sym typeface="Roboto"/>
            </a:endParaRPr>
          </a:p>
          <a:p>
            <a:pPr indent="0" lvl="0" marL="0" rtl="0" algn="l">
              <a:spcBef>
                <a:spcPts val="800"/>
              </a:spcBef>
              <a:spcAft>
                <a:spcPts val="0"/>
              </a:spcAft>
              <a:buNone/>
            </a:pPr>
            <a:r>
              <a:rPr lang="en">
                <a:solidFill>
                  <a:schemeClr val="dk1"/>
                </a:solidFill>
                <a:latin typeface="Roboto"/>
                <a:ea typeface="Roboto"/>
                <a:cs typeface="Roboto"/>
                <a:sym typeface="Roboto"/>
              </a:rPr>
              <a:t>Ensure communities at all levels can access and work in the OSM ecosystem by how HOT prioritizes, creates, and structures data collection, tech, and community resources.</a:t>
            </a:r>
            <a:endParaRPr>
              <a:solidFill>
                <a:schemeClr val="dk1"/>
              </a:solidFill>
              <a:latin typeface="Roboto"/>
              <a:ea typeface="Roboto"/>
              <a:cs typeface="Roboto"/>
              <a:sym typeface="Roboto"/>
            </a:endParaRPr>
          </a:p>
          <a:p>
            <a:pPr indent="0" lvl="0" marL="0" rtl="0" algn="l">
              <a:spcBef>
                <a:spcPts val="800"/>
              </a:spcBef>
              <a:spcAft>
                <a:spcPts val="0"/>
              </a:spcAft>
              <a:buNone/>
            </a:pPr>
            <a:r>
              <a:t/>
            </a:r>
            <a:endParaRPr>
              <a:latin typeface="Roboto"/>
              <a:ea typeface="Roboto"/>
              <a:cs typeface="Roboto"/>
              <a:sym typeface="Roboto"/>
            </a:endParaRPr>
          </a:p>
        </p:txBody>
      </p:sp>
      <p:sp>
        <p:nvSpPr>
          <p:cNvPr id="1541" name="Google Shape;1541;p14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rgbClr val="757070"/>
                </a:solidFill>
              </a:rPr>
              <a:t>‹#›</a:t>
            </a:fld>
            <a:endParaRPr>
              <a:solidFill>
                <a:srgbClr val="757070"/>
              </a:solidFill>
            </a:endParaRPr>
          </a:p>
        </p:txBody>
      </p:sp>
      <p:sp>
        <p:nvSpPr>
          <p:cNvPr id="1542" name="Google Shape;1542;p142"/>
          <p:cNvSpPr txBox="1"/>
          <p:nvPr>
            <p:ph idx="4" type="body"/>
          </p:nvPr>
        </p:nvSpPr>
        <p:spPr>
          <a:xfrm>
            <a:off x="429094" y="439275"/>
            <a:ext cx="6306000" cy="558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Inclusive and </a:t>
            </a:r>
            <a:r>
              <a:rPr lang="en"/>
              <a:t>representative</a:t>
            </a:r>
            <a:endParaRPr/>
          </a:p>
        </p:txBody>
      </p:sp>
      <p:sp>
        <p:nvSpPr>
          <p:cNvPr id="1543" name="Google Shape;1543;p142"/>
          <p:cNvSpPr txBox="1"/>
          <p:nvPr/>
        </p:nvSpPr>
        <p:spPr>
          <a:xfrm>
            <a:off x="6783788" y="105994"/>
            <a:ext cx="2250000" cy="415500"/>
          </a:xfrm>
          <a:prstGeom prst="rect">
            <a:avLst/>
          </a:prstGeom>
          <a:noFill/>
          <a:ln cap="flat" cmpd="sng" w="19050">
            <a:solidFill>
              <a:srgbClr val="C0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lang="en" sz="1800">
                <a:solidFill>
                  <a:srgbClr val="C00000"/>
                </a:solidFill>
                <a:latin typeface="Barlow Condensed"/>
                <a:ea typeface="Barlow Condensed"/>
                <a:cs typeface="Barlow Condensed"/>
                <a:sym typeface="Barlow Condensed"/>
              </a:rPr>
              <a:t>Build for inclusivity</a:t>
            </a:r>
            <a:endParaRPr sz="1800">
              <a:solidFill>
                <a:srgbClr val="C00000"/>
              </a:solidFill>
              <a:latin typeface="Barlow Condensed"/>
              <a:ea typeface="Barlow Condensed"/>
              <a:cs typeface="Barlow Condensed"/>
              <a:sym typeface="Barlow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8" name="Shape 1548"/>
        <p:cNvGrpSpPr/>
        <p:nvPr/>
      </p:nvGrpSpPr>
      <p:grpSpPr>
        <a:xfrm>
          <a:off x="0" y="0"/>
          <a:ext cx="0" cy="0"/>
          <a:chOff x="0" y="0"/>
          <a:chExt cx="0" cy="0"/>
        </a:xfrm>
      </p:grpSpPr>
      <p:sp>
        <p:nvSpPr>
          <p:cNvPr id="1549" name="Google Shape;1549;p143"/>
          <p:cNvSpPr txBox="1"/>
          <p:nvPr>
            <p:ph idx="1" type="body"/>
          </p:nvPr>
        </p:nvSpPr>
        <p:spPr>
          <a:xfrm>
            <a:off x="4330575" y="1256950"/>
            <a:ext cx="4347900" cy="3886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300"/>
              <a:t>What we do:</a:t>
            </a:r>
            <a:endParaRPr sz="1300"/>
          </a:p>
          <a:p>
            <a:pPr indent="-247650" lvl="0" marL="342900" rtl="0" algn="l">
              <a:spcBef>
                <a:spcPts val="800"/>
              </a:spcBef>
              <a:spcAft>
                <a:spcPts val="0"/>
              </a:spcAft>
              <a:buSzPts val="1300"/>
              <a:buAutoNum type="arabicPeriod"/>
            </a:pPr>
            <a:r>
              <a:rPr lang="en" sz="1300"/>
              <a:t>Apply a workable process of engagement and informed consent across our activities, including for remote sensing and digitization (while accounting for an ever more sophisticated technological landscape).</a:t>
            </a:r>
            <a:endParaRPr sz="1300"/>
          </a:p>
          <a:p>
            <a:pPr indent="-247650" lvl="0" marL="342900" rtl="0" algn="l">
              <a:spcBef>
                <a:spcPts val="800"/>
              </a:spcBef>
              <a:spcAft>
                <a:spcPts val="0"/>
              </a:spcAft>
              <a:buSzPts val="1300"/>
              <a:buAutoNum type="arabicPeriod"/>
            </a:pPr>
            <a:r>
              <a:rPr lang="en" sz="1300"/>
              <a:t>Ensure respect for the beliefs, cultures, lifestyles, and choices of communities in the decision making around data collection and sharing, and in our use of collected information. Engage partners in the ethical use of information.</a:t>
            </a:r>
            <a:endParaRPr sz="1300"/>
          </a:p>
          <a:p>
            <a:pPr indent="-247650" lvl="0" marL="342900" rtl="0" algn="l">
              <a:spcBef>
                <a:spcPts val="800"/>
              </a:spcBef>
              <a:spcAft>
                <a:spcPts val="0"/>
              </a:spcAft>
              <a:buSzPts val="1300"/>
              <a:buAutoNum type="arabicPeriod"/>
            </a:pPr>
            <a:r>
              <a:rPr lang="en" sz="1300">
                <a:highlight>
                  <a:srgbClr val="FFFF00"/>
                </a:highlight>
              </a:rPr>
              <a:t>Conduct risk and data impact assessments to assess and minimize risk of harm for all projects together with the relevant communities. In situations where </a:t>
            </a:r>
            <a:r>
              <a:rPr lang="en" sz="1300">
                <a:highlight>
                  <a:srgbClr val="FFFF00"/>
                </a:highlight>
              </a:rPr>
              <a:t>conflict</a:t>
            </a:r>
            <a:r>
              <a:rPr lang="en" sz="1300">
                <a:highlight>
                  <a:srgbClr val="FFFF00"/>
                </a:highlight>
              </a:rPr>
              <a:t> is a factor, follow the “</a:t>
            </a:r>
            <a:r>
              <a:rPr lang="en" sz="1300" u="sng">
                <a:solidFill>
                  <a:schemeClr val="hlink"/>
                </a:solidFill>
                <a:highlight>
                  <a:srgbClr val="FFFF00"/>
                </a:highlight>
                <a:hlinkClick r:id="rId3"/>
              </a:rPr>
              <a:t>Conflict zones mapping policy</a:t>
            </a:r>
            <a:r>
              <a:rPr lang="en" sz="1300">
                <a:highlight>
                  <a:srgbClr val="FFFF00"/>
                </a:highlight>
              </a:rPr>
              <a:t>”</a:t>
            </a:r>
            <a:r>
              <a:rPr lang="en" sz="1300">
                <a:highlight>
                  <a:srgbClr val="FFFF00"/>
                </a:highlight>
              </a:rPr>
              <a:t>.</a:t>
            </a:r>
            <a:endParaRPr sz="1300">
              <a:highlight>
                <a:srgbClr val="FFFF00"/>
              </a:highlight>
            </a:endParaRPr>
          </a:p>
          <a:p>
            <a:pPr indent="-247650" lvl="0" marL="342900" rtl="0" algn="l">
              <a:spcBef>
                <a:spcPts val="800"/>
              </a:spcBef>
              <a:spcAft>
                <a:spcPts val="800"/>
              </a:spcAft>
              <a:buSzPts val="1300"/>
              <a:buAutoNum type="arabicPeriod"/>
            </a:pPr>
            <a:r>
              <a:rPr lang="en" sz="1300">
                <a:highlight>
                  <a:srgbClr val="FFFF00"/>
                </a:highlight>
              </a:rPr>
              <a:t>Ensure everyone at HOT is compliant with the application of data and protection principles.</a:t>
            </a:r>
            <a:endParaRPr sz="1300">
              <a:highlight>
                <a:srgbClr val="FFFF00"/>
              </a:highlight>
            </a:endParaRPr>
          </a:p>
        </p:txBody>
      </p:sp>
      <p:sp>
        <p:nvSpPr>
          <p:cNvPr id="1550" name="Google Shape;1550;p143"/>
          <p:cNvSpPr txBox="1"/>
          <p:nvPr>
            <p:ph idx="2" type="body"/>
          </p:nvPr>
        </p:nvSpPr>
        <p:spPr>
          <a:xfrm>
            <a:off x="1143244" y="2298600"/>
            <a:ext cx="2410800" cy="2618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Roboto"/>
                <a:ea typeface="Roboto"/>
                <a:cs typeface="Roboto"/>
                <a:sym typeface="Roboto"/>
              </a:rPr>
              <a:t>What this means:</a:t>
            </a:r>
            <a:endParaRPr>
              <a:latin typeface="Roboto"/>
              <a:ea typeface="Roboto"/>
              <a:cs typeface="Roboto"/>
              <a:sym typeface="Roboto"/>
            </a:endParaRPr>
          </a:p>
          <a:p>
            <a:pPr indent="0" lvl="0" marL="0" rtl="0" algn="l">
              <a:spcBef>
                <a:spcPts val="800"/>
              </a:spcBef>
              <a:spcAft>
                <a:spcPts val="0"/>
              </a:spcAft>
              <a:buNone/>
            </a:pPr>
            <a:r>
              <a:rPr lang="en" sz="1300">
                <a:solidFill>
                  <a:schemeClr val="dk1"/>
                </a:solidFill>
                <a:latin typeface="Roboto"/>
                <a:ea typeface="Roboto"/>
                <a:cs typeface="Roboto"/>
                <a:sym typeface="Roboto"/>
              </a:rPr>
              <a:t>Go for the most meaningful collaboration in data management and planning. Uphold policies and guidance to minimize risk of harms, including impact assessments and informed consent for any data collection or use, based on the people and communities we work with.</a:t>
            </a:r>
            <a:endParaRPr>
              <a:solidFill>
                <a:schemeClr val="dk1"/>
              </a:solidFill>
              <a:latin typeface="Roboto"/>
              <a:ea typeface="Roboto"/>
              <a:cs typeface="Roboto"/>
              <a:sym typeface="Roboto"/>
            </a:endParaRPr>
          </a:p>
        </p:txBody>
      </p:sp>
      <p:sp>
        <p:nvSpPr>
          <p:cNvPr id="1551" name="Google Shape;1551;p14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rgbClr val="757070"/>
                </a:solidFill>
              </a:rPr>
              <a:t>‹#›</a:t>
            </a:fld>
            <a:endParaRPr>
              <a:solidFill>
                <a:srgbClr val="757070"/>
              </a:solidFill>
            </a:endParaRPr>
          </a:p>
        </p:txBody>
      </p:sp>
      <p:sp>
        <p:nvSpPr>
          <p:cNvPr id="1552" name="Google Shape;1552;p143"/>
          <p:cNvSpPr txBox="1"/>
          <p:nvPr>
            <p:ph idx="4" type="body"/>
          </p:nvPr>
        </p:nvSpPr>
        <p:spPr>
          <a:xfrm>
            <a:off x="429094" y="439275"/>
            <a:ext cx="8323500" cy="558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Ethical data and protection</a:t>
            </a:r>
            <a:endParaRPr/>
          </a:p>
        </p:txBody>
      </p:sp>
      <p:sp>
        <p:nvSpPr>
          <p:cNvPr id="1553" name="Google Shape;1553;p143"/>
          <p:cNvSpPr txBox="1"/>
          <p:nvPr/>
        </p:nvSpPr>
        <p:spPr>
          <a:xfrm>
            <a:off x="6738956" y="115950"/>
            <a:ext cx="2250000" cy="415500"/>
          </a:xfrm>
          <a:prstGeom prst="rect">
            <a:avLst/>
          </a:prstGeom>
          <a:noFill/>
          <a:ln cap="flat" cmpd="sng" w="19050">
            <a:solidFill>
              <a:srgbClr val="C0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lang="en" sz="1800">
                <a:solidFill>
                  <a:srgbClr val="C00000"/>
                </a:solidFill>
                <a:latin typeface="Barlow Condensed"/>
                <a:ea typeface="Barlow Condensed"/>
                <a:cs typeface="Barlow Condensed"/>
                <a:sym typeface="Barlow Condensed"/>
              </a:rPr>
              <a:t>Put people first</a:t>
            </a:r>
            <a:endParaRPr sz="1800">
              <a:solidFill>
                <a:srgbClr val="C00000"/>
              </a:solidFill>
              <a:latin typeface="Barlow Condensed"/>
              <a:ea typeface="Barlow Condensed"/>
              <a:cs typeface="Barlow Condensed"/>
              <a:sym typeface="Barlow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44"/>
          <p:cNvSpPr txBox="1"/>
          <p:nvPr>
            <p:ph idx="1" type="body"/>
          </p:nvPr>
        </p:nvSpPr>
        <p:spPr>
          <a:xfrm>
            <a:off x="3284339" y="580913"/>
            <a:ext cx="25755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“Do No Harm”</a:t>
            </a:r>
            <a:endParaRPr/>
          </a:p>
        </p:txBody>
      </p:sp>
      <p:sp>
        <p:nvSpPr>
          <p:cNvPr id="1560" name="Google Shape;1560;p144"/>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292100" lvl="0" marL="342900" rtl="0" algn="just">
              <a:spcBef>
                <a:spcPts val="80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HOT—and associated open mapping communities—are responsible for ensuring that people and communities are not harmed by:</a:t>
            </a:r>
            <a:endParaRPr sz="2000">
              <a:solidFill>
                <a:srgbClr val="000000"/>
              </a:solidFill>
              <a:latin typeface="Roboto"/>
              <a:ea typeface="Roboto"/>
              <a:cs typeface="Roboto"/>
              <a:sym typeface="Roboto"/>
            </a:endParaRPr>
          </a:p>
          <a:p>
            <a:pPr indent="-292100" lvl="1" marL="685800" rtl="0" algn="l">
              <a:spcBef>
                <a:spcPts val="80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Our </a:t>
            </a:r>
            <a:r>
              <a:rPr lang="en" sz="2000">
                <a:solidFill>
                  <a:srgbClr val="000000"/>
                </a:solidFill>
                <a:latin typeface="Roboto"/>
                <a:ea typeface="Roboto"/>
                <a:cs typeface="Roboto"/>
                <a:sym typeface="Roboto"/>
              </a:rPr>
              <a:t>activities</a:t>
            </a:r>
            <a:endParaRPr sz="2000">
              <a:solidFill>
                <a:srgbClr val="000000"/>
              </a:solidFill>
              <a:latin typeface="Roboto"/>
              <a:ea typeface="Roboto"/>
              <a:cs typeface="Roboto"/>
              <a:sym typeface="Roboto"/>
            </a:endParaRPr>
          </a:p>
          <a:p>
            <a:pPr indent="-292100" lvl="1" marL="685800" rtl="0" algn="l">
              <a:spcBef>
                <a:spcPts val="80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The data we create</a:t>
            </a:r>
            <a:endParaRPr sz="2000">
              <a:solidFill>
                <a:srgbClr val="000000"/>
              </a:solidFill>
              <a:latin typeface="Roboto"/>
              <a:ea typeface="Roboto"/>
              <a:cs typeface="Roboto"/>
              <a:sym typeface="Roboto"/>
            </a:endParaRPr>
          </a:p>
          <a:p>
            <a:pPr indent="-292100" lvl="1" marL="685800" rtl="0" algn="l">
              <a:spcBef>
                <a:spcPts val="80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The data we keep</a:t>
            </a:r>
            <a:endParaRPr sz="2000">
              <a:solidFill>
                <a:srgbClr val="000000"/>
              </a:solidFill>
              <a:latin typeface="Roboto"/>
              <a:ea typeface="Roboto"/>
              <a:cs typeface="Roboto"/>
              <a:sym typeface="Roboto"/>
            </a:endParaRPr>
          </a:p>
          <a:p>
            <a:pPr indent="0" lvl="0" marL="0" rtl="0" algn="just">
              <a:spcBef>
                <a:spcPts val="800"/>
              </a:spcBef>
              <a:spcAft>
                <a:spcPts val="0"/>
              </a:spcAft>
              <a:buNone/>
            </a:pPr>
            <a:r>
              <a:t/>
            </a:r>
            <a:endParaRPr sz="2000">
              <a:solidFill>
                <a:srgbClr val="000000"/>
              </a:solidFill>
              <a:latin typeface="Roboto"/>
              <a:ea typeface="Roboto"/>
              <a:cs typeface="Roboto"/>
              <a:sym typeface="Roboto"/>
            </a:endParaRPr>
          </a:p>
          <a:p>
            <a:pPr indent="0" lvl="0" marL="0" rtl="0" algn="just">
              <a:spcBef>
                <a:spcPts val="800"/>
              </a:spcBef>
              <a:spcAft>
                <a:spcPts val="800"/>
              </a:spcAft>
              <a:buNone/>
            </a:pPr>
            <a:r>
              <a:rPr i="1" lang="en" sz="1700">
                <a:solidFill>
                  <a:srgbClr val="000000"/>
                </a:solidFill>
                <a:latin typeface="Roboto"/>
                <a:ea typeface="Roboto"/>
                <a:cs typeface="Roboto"/>
                <a:sym typeface="Roboto"/>
              </a:rPr>
              <a:t>Note that this Protection Framework addresses harm to people and communities, </a:t>
            </a:r>
            <a:r>
              <a:rPr b="1" i="1" lang="en" sz="1700">
                <a:solidFill>
                  <a:srgbClr val="000000"/>
                </a:solidFill>
                <a:latin typeface="Roboto"/>
                <a:ea typeface="Roboto"/>
                <a:cs typeface="Roboto"/>
                <a:sym typeface="Roboto"/>
              </a:rPr>
              <a:t>not</a:t>
            </a:r>
            <a:r>
              <a:rPr i="1" lang="en" sz="1700">
                <a:solidFill>
                  <a:srgbClr val="000000"/>
                </a:solidFill>
                <a:latin typeface="Roboto"/>
                <a:ea typeface="Roboto"/>
                <a:cs typeface="Roboto"/>
                <a:sym typeface="Roboto"/>
              </a:rPr>
              <a:t> risk to ourselves, our staff, or mappers. It is distinct from Safety and Security, which is an important but separate topic!</a:t>
            </a:r>
            <a:endParaRPr i="1" sz="1700">
              <a:solidFill>
                <a:srgbClr val="000000"/>
              </a:solidFill>
              <a:latin typeface="Roboto"/>
              <a:ea typeface="Roboto"/>
              <a:cs typeface="Roboto"/>
              <a:sym typeface="Roboto"/>
            </a:endParaRPr>
          </a:p>
        </p:txBody>
      </p:sp>
      <p:sp>
        <p:nvSpPr>
          <p:cNvPr id="1561" name="Google Shape;1561;p14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45"/>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What is harm? How can it come about?</a:t>
            </a:r>
            <a:endParaRPr/>
          </a:p>
        </p:txBody>
      </p:sp>
      <p:sp>
        <p:nvSpPr>
          <p:cNvPr id="1568" name="Google Shape;1568;p145"/>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sz="2000">
                <a:solidFill>
                  <a:srgbClr val="000000"/>
                </a:solidFill>
                <a:latin typeface="Roboto"/>
                <a:ea typeface="Roboto"/>
                <a:cs typeface="Roboto"/>
                <a:sym typeface="Roboto"/>
              </a:rPr>
              <a:t>People or communities can be harmed by open mapping activities and/or data by</a:t>
            </a:r>
            <a:endParaRPr sz="2000">
              <a:solidFill>
                <a:srgbClr val="000000"/>
              </a:solidFill>
              <a:latin typeface="Roboto"/>
              <a:ea typeface="Roboto"/>
              <a:cs typeface="Roboto"/>
              <a:sym typeface="Roboto"/>
            </a:endParaRPr>
          </a:p>
          <a:p>
            <a:pPr indent="-292100" lvl="1" marL="685800" rtl="0" algn="l">
              <a:spcBef>
                <a:spcPts val="80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Increasing vulnerability to or likelihood of attacks</a:t>
            </a:r>
            <a:endParaRPr sz="2000">
              <a:solidFill>
                <a:srgbClr val="000000"/>
              </a:solidFill>
              <a:latin typeface="Roboto"/>
              <a:ea typeface="Roboto"/>
              <a:cs typeface="Roboto"/>
              <a:sym typeface="Roboto"/>
            </a:endParaRPr>
          </a:p>
          <a:p>
            <a:pPr indent="-292100" lvl="1" marL="685800" rtl="0" algn="l">
              <a:spcBef>
                <a:spcPts val="80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Stigmatization</a:t>
            </a:r>
            <a:endParaRPr sz="2000">
              <a:solidFill>
                <a:srgbClr val="000000"/>
              </a:solidFill>
              <a:latin typeface="Roboto"/>
              <a:ea typeface="Roboto"/>
              <a:cs typeface="Roboto"/>
              <a:sym typeface="Roboto"/>
            </a:endParaRPr>
          </a:p>
          <a:p>
            <a:pPr indent="-292100" lvl="1" marL="685800" rtl="0" algn="l">
              <a:spcBef>
                <a:spcPts val="80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Loss of privacy/revealing of Personally Identifiable Information</a:t>
            </a:r>
            <a:endParaRPr sz="2000">
              <a:solidFill>
                <a:srgbClr val="000000"/>
              </a:solidFill>
              <a:latin typeface="Roboto"/>
              <a:ea typeface="Roboto"/>
              <a:cs typeface="Roboto"/>
              <a:sym typeface="Roboto"/>
            </a:endParaRPr>
          </a:p>
          <a:p>
            <a:pPr indent="-292100" lvl="1" marL="685800" rtl="0" algn="l">
              <a:spcBef>
                <a:spcPts val="80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Economic losses</a:t>
            </a:r>
            <a:endParaRPr sz="2000">
              <a:solidFill>
                <a:srgbClr val="000000"/>
              </a:solidFill>
              <a:latin typeface="Roboto"/>
              <a:ea typeface="Roboto"/>
              <a:cs typeface="Roboto"/>
              <a:sym typeface="Roboto"/>
            </a:endParaRPr>
          </a:p>
          <a:p>
            <a:pPr indent="0" lvl="0" marL="0" rtl="0" algn="just">
              <a:spcBef>
                <a:spcPts val="800"/>
              </a:spcBef>
              <a:spcAft>
                <a:spcPts val="0"/>
              </a:spcAft>
              <a:buNone/>
            </a:pPr>
            <a:r>
              <a:t/>
            </a:r>
            <a:endParaRPr sz="2000">
              <a:solidFill>
                <a:srgbClr val="000000"/>
              </a:solidFill>
              <a:latin typeface="Roboto"/>
              <a:ea typeface="Roboto"/>
              <a:cs typeface="Roboto"/>
              <a:sym typeface="Roboto"/>
            </a:endParaRPr>
          </a:p>
          <a:p>
            <a:pPr indent="0" lvl="0" marL="0" rtl="0" algn="just">
              <a:spcBef>
                <a:spcPts val="800"/>
              </a:spcBef>
              <a:spcAft>
                <a:spcPts val="800"/>
              </a:spcAft>
              <a:buNone/>
            </a:pPr>
            <a:r>
              <a:rPr lang="en" sz="2000">
                <a:solidFill>
                  <a:srgbClr val="000000"/>
                </a:solidFill>
                <a:latin typeface="Roboto"/>
                <a:ea typeface="Roboto"/>
                <a:cs typeface="Roboto"/>
                <a:sym typeface="Roboto"/>
              </a:rPr>
              <a:t>Can you think of others? </a:t>
            </a:r>
            <a:endParaRPr sz="2000">
              <a:solidFill>
                <a:srgbClr val="000000"/>
              </a:solidFill>
              <a:latin typeface="Roboto"/>
              <a:ea typeface="Roboto"/>
              <a:cs typeface="Roboto"/>
              <a:sym typeface="Roboto"/>
            </a:endParaRPr>
          </a:p>
        </p:txBody>
      </p:sp>
      <p:sp>
        <p:nvSpPr>
          <p:cNvPr id="1569" name="Google Shape;1569;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46"/>
          <p:cNvSpPr txBox="1"/>
          <p:nvPr>
            <p:ph idx="1" type="body"/>
          </p:nvPr>
        </p:nvSpPr>
        <p:spPr>
          <a:xfrm>
            <a:off x="1796900" y="273000"/>
            <a:ext cx="5256600" cy="558000"/>
          </a:xfrm>
          <a:prstGeom prst="rect">
            <a:avLst/>
          </a:prstGeom>
        </p:spPr>
        <p:txBody>
          <a:bodyPr anchorCtr="0" anchor="ctr" bIns="34275" lIns="68575" spcFirstLastPara="1" rIns="68575" wrap="square" tIns="34275">
            <a:normAutofit fontScale="77500"/>
          </a:bodyPr>
          <a:lstStyle/>
          <a:p>
            <a:pPr indent="0" lvl="0" marL="0" rtl="0" algn="ctr">
              <a:spcBef>
                <a:spcPts val="800"/>
              </a:spcBef>
              <a:spcAft>
                <a:spcPts val="1200"/>
              </a:spcAft>
              <a:buNone/>
            </a:pPr>
            <a:r>
              <a:rPr lang="en" u="sng">
                <a:solidFill>
                  <a:schemeClr val="hlink"/>
                </a:solidFill>
                <a:hlinkClick r:id="rId3"/>
              </a:rPr>
              <a:t>Thinking About Harm to Communities</a:t>
            </a:r>
            <a:endParaRPr/>
          </a:p>
        </p:txBody>
      </p:sp>
      <p:sp>
        <p:nvSpPr>
          <p:cNvPr id="1575" name="Google Shape;1575;p146"/>
          <p:cNvSpPr txBox="1"/>
          <p:nvPr/>
        </p:nvSpPr>
        <p:spPr>
          <a:xfrm>
            <a:off x="729900" y="1740450"/>
            <a:ext cx="654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We’re picking a couple</a:t>
            </a:r>
            <a:r>
              <a:rPr lang="en" sz="1800">
                <a:latin typeface="Roboto"/>
                <a:ea typeface="Roboto"/>
                <a:cs typeface="Roboto"/>
                <a:sym typeface="Roboto"/>
              </a:rPr>
              <a:t> real mapping projects to think about:</a:t>
            </a:r>
            <a:endParaRPr sz="1800">
              <a:latin typeface="Roboto"/>
              <a:ea typeface="Roboto"/>
              <a:cs typeface="Roboto"/>
              <a:sym typeface="Roboto"/>
            </a:endParaRPr>
          </a:p>
        </p:txBody>
      </p:sp>
      <p:sp>
        <p:nvSpPr>
          <p:cNvPr id="1576" name="Google Shape;1576;p146"/>
          <p:cNvSpPr/>
          <p:nvPr/>
        </p:nvSpPr>
        <p:spPr>
          <a:xfrm>
            <a:off x="2462625" y="2454425"/>
            <a:ext cx="1163400" cy="935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WHOM or WHAT is impacting them?</a:t>
            </a:r>
            <a:endParaRPr/>
          </a:p>
        </p:txBody>
      </p:sp>
      <p:sp>
        <p:nvSpPr>
          <p:cNvPr id="1577" name="Google Shape;1577;p146"/>
          <p:cNvSpPr/>
          <p:nvPr/>
        </p:nvSpPr>
        <p:spPr>
          <a:xfrm>
            <a:off x="729900" y="2506325"/>
            <a:ext cx="1101300" cy="831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WHO is impacted?</a:t>
            </a:r>
            <a:endParaRPr/>
          </a:p>
        </p:txBody>
      </p:sp>
      <p:sp>
        <p:nvSpPr>
          <p:cNvPr id="1578" name="Google Shape;1578;p146"/>
          <p:cNvSpPr/>
          <p:nvPr/>
        </p:nvSpPr>
        <p:spPr>
          <a:xfrm>
            <a:off x="4461875" y="2623650"/>
            <a:ext cx="1101300" cy="831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HOW are they being affected?</a:t>
            </a:r>
            <a:endParaRPr/>
          </a:p>
        </p:txBody>
      </p:sp>
      <p:sp>
        <p:nvSpPr>
          <p:cNvPr id="1579" name="Google Shape;1579;p146"/>
          <p:cNvSpPr/>
          <p:nvPr/>
        </p:nvSpPr>
        <p:spPr>
          <a:xfrm>
            <a:off x="6513050" y="2412725"/>
            <a:ext cx="1709700" cy="1161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HOW does our DATA or ACTIVITIES contribute to the impact?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47"/>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Example: Ebola outbreak</a:t>
            </a:r>
            <a:endParaRPr/>
          </a:p>
        </p:txBody>
      </p:sp>
      <p:sp>
        <p:nvSpPr>
          <p:cNvPr id="1586" name="Google Shape;1586;p147"/>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85000" lnSpcReduction="20000"/>
          </a:bodyPr>
          <a:lstStyle/>
          <a:p>
            <a:pPr indent="0" lvl="0" marL="0" rtl="0" algn="just">
              <a:lnSpc>
                <a:spcPct val="115000"/>
              </a:lnSpc>
              <a:spcBef>
                <a:spcPts val="800"/>
              </a:spcBef>
              <a:spcAft>
                <a:spcPts val="0"/>
              </a:spcAft>
              <a:buNone/>
            </a:pPr>
            <a:r>
              <a:rPr lang="en" sz="2000">
                <a:solidFill>
                  <a:srgbClr val="000000"/>
                </a:solidFill>
                <a:latin typeface="Roboto"/>
                <a:ea typeface="Roboto"/>
                <a:cs typeface="Roboto"/>
                <a:sym typeface="Roboto"/>
              </a:rPr>
              <a:t>During an Ebola outbreak, contact tracing is a key intervention to stop the spread of the disease, and mapping is key to contact tracing (medics need to know where the village or neighborhood the patient came from is).</a:t>
            </a:r>
            <a:endParaRPr sz="2000">
              <a:solidFill>
                <a:srgbClr val="000000"/>
              </a:solidFill>
              <a:latin typeface="Roboto"/>
              <a:ea typeface="Roboto"/>
              <a:cs typeface="Roboto"/>
              <a:sym typeface="Roboto"/>
            </a:endParaRPr>
          </a:p>
          <a:p>
            <a:pPr indent="-273050" lvl="1" marL="685800" rtl="0" algn="l">
              <a:lnSpc>
                <a:spcPct val="115000"/>
              </a:lnSpc>
              <a:spcBef>
                <a:spcPts val="800"/>
              </a:spcBef>
              <a:spcAft>
                <a:spcPts val="0"/>
              </a:spcAft>
              <a:buClr>
                <a:srgbClr val="000000"/>
              </a:buClr>
              <a:buSzPct val="100000"/>
              <a:buFont typeface="Roboto"/>
              <a:buChar char="○"/>
            </a:pPr>
            <a:r>
              <a:rPr lang="en" sz="2000">
                <a:solidFill>
                  <a:srgbClr val="000000"/>
                </a:solidFill>
                <a:latin typeface="Roboto"/>
                <a:ea typeface="Roboto"/>
                <a:cs typeface="Roboto"/>
                <a:sym typeface="Roboto"/>
              </a:rPr>
              <a:t>Quarantine measures can be violent and coercive. Identifying (or mis-identifying) a village as an Ebola hotspot could lead to the population being quarantined at gunpoint, and perhaps even cut off from supplies of food and water without these being provided.</a:t>
            </a:r>
            <a:endParaRPr sz="2000">
              <a:solidFill>
                <a:srgbClr val="000000"/>
              </a:solidFill>
              <a:latin typeface="Roboto"/>
              <a:ea typeface="Roboto"/>
              <a:cs typeface="Roboto"/>
              <a:sym typeface="Roboto"/>
            </a:endParaRPr>
          </a:p>
          <a:p>
            <a:pPr indent="-273050" lvl="1" marL="685800" rtl="0" algn="l">
              <a:lnSpc>
                <a:spcPct val="115000"/>
              </a:lnSpc>
              <a:spcBef>
                <a:spcPts val="800"/>
              </a:spcBef>
              <a:spcAft>
                <a:spcPts val="0"/>
              </a:spcAft>
              <a:buClr>
                <a:srgbClr val="000000"/>
              </a:buClr>
              <a:buSzPct val="100000"/>
              <a:buFont typeface="Roboto"/>
              <a:buChar char="○"/>
            </a:pPr>
            <a:r>
              <a:rPr lang="en" sz="2000">
                <a:solidFill>
                  <a:srgbClr val="000000"/>
                </a:solidFill>
                <a:latin typeface="Roboto"/>
                <a:ea typeface="Roboto"/>
                <a:cs typeface="Roboto"/>
                <a:sym typeface="Roboto"/>
              </a:rPr>
              <a:t>Contact tracing can lead to mistrust of healthcare workers, leading to breakdown of public health systems.</a:t>
            </a:r>
            <a:endParaRPr sz="2000">
              <a:solidFill>
                <a:srgbClr val="000000"/>
              </a:solidFill>
              <a:latin typeface="Roboto"/>
              <a:ea typeface="Roboto"/>
              <a:cs typeface="Roboto"/>
              <a:sym typeface="Roboto"/>
            </a:endParaRPr>
          </a:p>
          <a:p>
            <a:pPr indent="0" lvl="0" marL="0" rtl="0" algn="just">
              <a:spcBef>
                <a:spcPts val="800"/>
              </a:spcBef>
              <a:spcAft>
                <a:spcPts val="0"/>
              </a:spcAft>
              <a:buNone/>
            </a:pPr>
            <a:r>
              <a:t/>
            </a:r>
            <a:endParaRPr sz="2000">
              <a:solidFill>
                <a:srgbClr val="000000"/>
              </a:solidFill>
              <a:latin typeface="Roboto"/>
              <a:ea typeface="Roboto"/>
              <a:cs typeface="Roboto"/>
              <a:sym typeface="Roboto"/>
            </a:endParaRPr>
          </a:p>
          <a:p>
            <a:pPr indent="0" lvl="0" marL="0" rtl="0" algn="just">
              <a:spcBef>
                <a:spcPts val="800"/>
              </a:spcBef>
              <a:spcAft>
                <a:spcPts val="800"/>
              </a:spcAft>
              <a:buNone/>
            </a:pPr>
            <a:r>
              <a:t/>
            </a:r>
            <a:endParaRPr sz="2000">
              <a:solidFill>
                <a:srgbClr val="000000"/>
              </a:solidFill>
              <a:latin typeface="Roboto"/>
              <a:ea typeface="Roboto"/>
              <a:cs typeface="Roboto"/>
              <a:sym typeface="Roboto"/>
            </a:endParaRPr>
          </a:p>
        </p:txBody>
      </p:sp>
      <p:sp>
        <p:nvSpPr>
          <p:cNvPr id="1587" name="Google Shape;1587;p1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48"/>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Example: Satellite/UAV imagery</a:t>
            </a:r>
            <a:endParaRPr/>
          </a:p>
        </p:txBody>
      </p:sp>
      <p:sp>
        <p:nvSpPr>
          <p:cNvPr id="1594" name="Google Shape;1594;p148"/>
          <p:cNvSpPr txBox="1"/>
          <p:nvPr>
            <p:ph idx="3" type="body"/>
          </p:nvPr>
        </p:nvSpPr>
        <p:spPr>
          <a:xfrm>
            <a:off x="543911" y="1749972"/>
            <a:ext cx="8265000" cy="3104700"/>
          </a:xfrm>
          <a:prstGeom prst="rect">
            <a:avLst/>
          </a:prstGeom>
        </p:spPr>
        <p:txBody>
          <a:bodyPr anchorCtr="0" anchor="t" bIns="34275" lIns="68575" spcFirstLastPara="1" rIns="68575" wrap="square" tIns="34275">
            <a:noAutofit/>
          </a:bodyPr>
          <a:lstStyle/>
          <a:p>
            <a:pPr indent="0" lvl="0" marL="0" rtl="0" algn="just">
              <a:lnSpc>
                <a:spcPct val="115000"/>
              </a:lnSpc>
              <a:spcBef>
                <a:spcPts val="800"/>
              </a:spcBef>
              <a:spcAft>
                <a:spcPts val="0"/>
              </a:spcAft>
              <a:buNone/>
            </a:pPr>
            <a:r>
              <a:rPr lang="en">
                <a:solidFill>
                  <a:srgbClr val="000000"/>
                </a:solidFill>
                <a:latin typeface="Roboto"/>
                <a:ea typeface="Roboto"/>
                <a:cs typeface="Roboto"/>
                <a:sym typeface="Roboto"/>
              </a:rPr>
              <a:t>At times, different groups have proposed using satellite or UAV imagery to monitor sensitive situations. Examples include looking for evidence of atrocities, illegal mining or forestry, or location of rebel encampments.</a:t>
            </a:r>
            <a:endParaRPr>
              <a:solidFill>
                <a:srgbClr val="000000"/>
              </a:solidFill>
              <a:latin typeface="Roboto"/>
              <a:ea typeface="Roboto"/>
              <a:cs typeface="Roboto"/>
              <a:sym typeface="Roboto"/>
            </a:endParaRPr>
          </a:p>
          <a:p>
            <a:pPr indent="-254000" lvl="1" marL="685800" rtl="0" algn="l">
              <a:lnSpc>
                <a:spcPct val="115000"/>
              </a:lnSpc>
              <a:spcBef>
                <a:spcPts val="800"/>
              </a:spcBef>
              <a:spcAft>
                <a:spcPts val="0"/>
              </a:spcAft>
              <a:buClr>
                <a:srgbClr val="000000"/>
              </a:buClr>
              <a:buSzPts val="1400"/>
              <a:buFont typeface="Roboto"/>
              <a:buChar char="○"/>
            </a:pPr>
            <a:r>
              <a:rPr lang="en">
                <a:solidFill>
                  <a:srgbClr val="000000"/>
                </a:solidFill>
                <a:latin typeface="Roboto"/>
                <a:ea typeface="Roboto"/>
                <a:cs typeface="Roboto"/>
                <a:sym typeface="Roboto"/>
              </a:rPr>
              <a:t>Supposed evidence of atrocities can lead to unforeseen consequences such as reprisals, or to renewed atrocities to hide the evidence. </a:t>
            </a:r>
            <a:endParaRPr>
              <a:solidFill>
                <a:srgbClr val="000000"/>
              </a:solidFill>
              <a:latin typeface="Roboto"/>
              <a:ea typeface="Roboto"/>
              <a:cs typeface="Roboto"/>
              <a:sym typeface="Roboto"/>
            </a:endParaRPr>
          </a:p>
          <a:p>
            <a:pPr indent="-254000" lvl="1" marL="685800" rtl="0" algn="l">
              <a:lnSpc>
                <a:spcPct val="115000"/>
              </a:lnSpc>
              <a:spcBef>
                <a:spcPts val="800"/>
              </a:spcBef>
              <a:spcAft>
                <a:spcPts val="0"/>
              </a:spcAft>
              <a:buClr>
                <a:srgbClr val="000000"/>
              </a:buClr>
              <a:buSzPts val="1400"/>
              <a:buFont typeface="Roboto"/>
              <a:buChar char="○"/>
            </a:pPr>
            <a:r>
              <a:rPr lang="en">
                <a:solidFill>
                  <a:srgbClr val="000000"/>
                </a:solidFill>
                <a:latin typeface="Roboto"/>
                <a:ea typeface="Roboto"/>
                <a:cs typeface="Roboto"/>
                <a:sym typeface="Roboto"/>
              </a:rPr>
              <a:t>“Illegal” mining or forestry may be the way indigenous or other communities sustain themselves; sometimes these laws are written for the benefit of international extraction companies!</a:t>
            </a:r>
            <a:endParaRPr>
              <a:solidFill>
                <a:srgbClr val="000000"/>
              </a:solidFill>
              <a:latin typeface="Roboto"/>
              <a:ea typeface="Roboto"/>
              <a:cs typeface="Roboto"/>
              <a:sym typeface="Roboto"/>
            </a:endParaRPr>
          </a:p>
          <a:p>
            <a:pPr indent="-254000" lvl="1" marL="685800" rtl="0" algn="l">
              <a:lnSpc>
                <a:spcPct val="115000"/>
              </a:lnSpc>
              <a:spcBef>
                <a:spcPts val="800"/>
              </a:spcBef>
              <a:spcAft>
                <a:spcPts val="800"/>
              </a:spcAft>
              <a:buClr>
                <a:srgbClr val="000000"/>
              </a:buClr>
              <a:buSzPts val="1400"/>
              <a:buFont typeface="Roboto"/>
              <a:buChar char="○"/>
            </a:pPr>
            <a:r>
              <a:rPr lang="en">
                <a:solidFill>
                  <a:srgbClr val="000000"/>
                </a:solidFill>
                <a:latin typeface="Roboto"/>
                <a:ea typeface="Roboto"/>
                <a:cs typeface="Roboto"/>
                <a:sym typeface="Roboto"/>
              </a:rPr>
              <a:t>At what point does ‘remote sensing’ data become so detailed it will start to reveal personal or community information people don’t </a:t>
            </a:r>
            <a:r>
              <a:rPr lang="en">
                <a:solidFill>
                  <a:srgbClr val="000000"/>
                </a:solidFill>
                <a:latin typeface="Roboto"/>
                <a:ea typeface="Roboto"/>
                <a:cs typeface="Roboto"/>
                <a:sym typeface="Roboto"/>
              </a:rPr>
              <a:t>expect to be public knowledge?</a:t>
            </a:r>
            <a:endParaRPr>
              <a:solidFill>
                <a:srgbClr val="000000"/>
              </a:solidFill>
              <a:latin typeface="Roboto"/>
              <a:ea typeface="Roboto"/>
              <a:cs typeface="Roboto"/>
              <a:sym typeface="Roboto"/>
            </a:endParaRPr>
          </a:p>
        </p:txBody>
      </p:sp>
      <p:sp>
        <p:nvSpPr>
          <p:cNvPr id="1595" name="Google Shape;1595;p14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49"/>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Example: Evacuation route mapping</a:t>
            </a:r>
            <a:endParaRPr/>
          </a:p>
        </p:txBody>
      </p:sp>
      <p:sp>
        <p:nvSpPr>
          <p:cNvPr id="1602" name="Google Shape;1602;p149"/>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85000" lnSpcReduction="10000"/>
          </a:bodyPr>
          <a:lstStyle/>
          <a:p>
            <a:pPr indent="0" lvl="0" marL="0" rtl="0" algn="just">
              <a:lnSpc>
                <a:spcPct val="115000"/>
              </a:lnSpc>
              <a:spcBef>
                <a:spcPts val="800"/>
              </a:spcBef>
              <a:spcAft>
                <a:spcPts val="0"/>
              </a:spcAft>
              <a:buNone/>
            </a:pPr>
            <a:r>
              <a:rPr lang="en" sz="2000">
                <a:solidFill>
                  <a:srgbClr val="000000"/>
                </a:solidFill>
                <a:latin typeface="Roboto"/>
                <a:ea typeface="Roboto"/>
                <a:cs typeface="Roboto"/>
                <a:sym typeface="Roboto"/>
              </a:rPr>
              <a:t>In a conflict situation, people facilitating evacuation and escape may wish for assistance in identifying safe routes for evacuation.</a:t>
            </a:r>
            <a:endParaRPr sz="2000">
              <a:solidFill>
                <a:srgbClr val="000000"/>
              </a:solidFill>
              <a:latin typeface="Roboto"/>
              <a:ea typeface="Roboto"/>
              <a:cs typeface="Roboto"/>
              <a:sym typeface="Roboto"/>
            </a:endParaRPr>
          </a:p>
          <a:p>
            <a:pPr indent="-273050" lvl="1" marL="685800" rtl="0" algn="l">
              <a:lnSpc>
                <a:spcPct val="115000"/>
              </a:lnSpc>
              <a:spcBef>
                <a:spcPts val="800"/>
              </a:spcBef>
              <a:spcAft>
                <a:spcPts val="0"/>
              </a:spcAft>
              <a:buClr>
                <a:srgbClr val="000000"/>
              </a:buClr>
              <a:buSzPct val="100000"/>
              <a:buFont typeface="Roboto"/>
              <a:buChar char="○"/>
            </a:pPr>
            <a:r>
              <a:rPr lang="en" sz="2000">
                <a:solidFill>
                  <a:srgbClr val="000000"/>
                </a:solidFill>
                <a:latin typeface="Roboto"/>
                <a:ea typeface="Roboto"/>
                <a:cs typeface="Roboto"/>
                <a:sym typeface="Roboto"/>
              </a:rPr>
              <a:t>This same information may be used by parties to the conflict; if evacuation routes are identified on a public-facing map or data portal someone may use that information to block or target them.</a:t>
            </a:r>
            <a:endParaRPr sz="2000">
              <a:solidFill>
                <a:srgbClr val="000000"/>
              </a:solidFill>
              <a:latin typeface="Roboto"/>
              <a:ea typeface="Roboto"/>
              <a:cs typeface="Roboto"/>
              <a:sym typeface="Roboto"/>
            </a:endParaRPr>
          </a:p>
          <a:p>
            <a:pPr indent="-273050" lvl="1" marL="685800" rtl="0" algn="l">
              <a:lnSpc>
                <a:spcPct val="115000"/>
              </a:lnSpc>
              <a:spcBef>
                <a:spcPts val="800"/>
              </a:spcBef>
              <a:spcAft>
                <a:spcPts val="0"/>
              </a:spcAft>
              <a:buClr>
                <a:srgbClr val="000000"/>
              </a:buClr>
              <a:buSzPct val="100000"/>
              <a:buFont typeface="Roboto"/>
              <a:buChar char="○"/>
            </a:pPr>
            <a:r>
              <a:rPr lang="en" sz="2000">
                <a:solidFill>
                  <a:srgbClr val="000000"/>
                </a:solidFill>
                <a:latin typeface="Roboto"/>
                <a:ea typeface="Roboto"/>
                <a:cs typeface="Roboto"/>
                <a:sym typeface="Roboto"/>
              </a:rPr>
              <a:t>Providing the wrong information could have deadly consequences; mapping evacuation routes without reliable on-the-ground quality control may put people in more danger than they would be without such information.</a:t>
            </a:r>
            <a:endParaRPr sz="2000">
              <a:solidFill>
                <a:srgbClr val="000000"/>
              </a:solidFill>
              <a:latin typeface="Roboto"/>
              <a:ea typeface="Roboto"/>
              <a:cs typeface="Roboto"/>
              <a:sym typeface="Roboto"/>
            </a:endParaRPr>
          </a:p>
          <a:p>
            <a:pPr indent="0" lvl="0" marL="0" rtl="0" algn="just">
              <a:spcBef>
                <a:spcPts val="800"/>
              </a:spcBef>
              <a:spcAft>
                <a:spcPts val="0"/>
              </a:spcAft>
              <a:buNone/>
            </a:pPr>
            <a:r>
              <a:t/>
            </a:r>
            <a:endParaRPr sz="2000">
              <a:solidFill>
                <a:srgbClr val="000000"/>
              </a:solidFill>
              <a:latin typeface="Roboto"/>
              <a:ea typeface="Roboto"/>
              <a:cs typeface="Roboto"/>
              <a:sym typeface="Roboto"/>
            </a:endParaRPr>
          </a:p>
          <a:p>
            <a:pPr indent="0" lvl="0" marL="0" rtl="0" algn="just">
              <a:spcBef>
                <a:spcPts val="800"/>
              </a:spcBef>
              <a:spcAft>
                <a:spcPts val="800"/>
              </a:spcAft>
              <a:buNone/>
            </a:pPr>
            <a:r>
              <a:t/>
            </a:r>
            <a:endParaRPr sz="2000">
              <a:solidFill>
                <a:srgbClr val="000000"/>
              </a:solidFill>
              <a:latin typeface="Roboto"/>
              <a:ea typeface="Roboto"/>
              <a:cs typeface="Roboto"/>
              <a:sym typeface="Roboto"/>
            </a:endParaRPr>
          </a:p>
        </p:txBody>
      </p:sp>
      <p:sp>
        <p:nvSpPr>
          <p:cNvPr id="1603" name="Google Shape;1603;p14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50"/>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Example: Informal Community mapping</a:t>
            </a:r>
            <a:endParaRPr/>
          </a:p>
        </p:txBody>
      </p:sp>
      <p:sp>
        <p:nvSpPr>
          <p:cNvPr id="1610" name="Google Shape;1610;p150"/>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85000" lnSpcReduction="10000"/>
          </a:bodyPr>
          <a:lstStyle/>
          <a:p>
            <a:pPr indent="0" lvl="0" marL="0" rtl="0" algn="just">
              <a:lnSpc>
                <a:spcPct val="115000"/>
              </a:lnSpc>
              <a:spcBef>
                <a:spcPts val="800"/>
              </a:spcBef>
              <a:spcAft>
                <a:spcPts val="0"/>
              </a:spcAft>
              <a:buNone/>
            </a:pPr>
            <a:r>
              <a:rPr lang="en" sz="2000">
                <a:solidFill>
                  <a:srgbClr val="000000"/>
                </a:solidFill>
                <a:latin typeface="Roboto"/>
                <a:ea typeface="Roboto"/>
                <a:cs typeface="Roboto"/>
                <a:sym typeface="Roboto"/>
              </a:rPr>
              <a:t>I</a:t>
            </a:r>
            <a:r>
              <a:rPr lang="en" sz="2000">
                <a:solidFill>
                  <a:srgbClr val="000000"/>
                </a:solidFill>
                <a:latin typeface="Roboto"/>
                <a:ea typeface="Roboto"/>
                <a:cs typeface="Roboto"/>
                <a:sym typeface="Roboto"/>
              </a:rPr>
              <a:t>n Dar es Salaam, informal communities built shelter in a flood-prone area along the Msimbazi River. Some of these areas were mapped by HOT teams. One day, the government showed up without warning and destroyed the shelters with bulldozers, calling them “illegal settlements”. Some of the community felt that the mapping had been a factor in the decision to destroy their homes by calling attention to them.</a:t>
            </a:r>
            <a:endParaRPr sz="2000">
              <a:solidFill>
                <a:srgbClr val="000000"/>
              </a:solidFill>
              <a:latin typeface="Roboto"/>
              <a:ea typeface="Roboto"/>
              <a:cs typeface="Roboto"/>
              <a:sym typeface="Roboto"/>
            </a:endParaRPr>
          </a:p>
          <a:p>
            <a:pPr indent="-273050" lvl="1" marL="685800" rtl="0" algn="l">
              <a:lnSpc>
                <a:spcPct val="115000"/>
              </a:lnSpc>
              <a:spcBef>
                <a:spcPts val="800"/>
              </a:spcBef>
              <a:spcAft>
                <a:spcPts val="0"/>
              </a:spcAft>
              <a:buClr>
                <a:srgbClr val="000000"/>
              </a:buClr>
              <a:buSzPct val="100000"/>
              <a:buFont typeface="Roboto"/>
              <a:buChar char="○"/>
            </a:pPr>
            <a:r>
              <a:rPr lang="en" sz="2000">
                <a:solidFill>
                  <a:srgbClr val="000000"/>
                </a:solidFill>
                <a:latin typeface="Roboto"/>
                <a:ea typeface="Roboto"/>
                <a:cs typeface="Roboto"/>
                <a:sym typeface="Roboto"/>
              </a:rPr>
              <a:t>Are mappers responsible for others using our data in ways we did not anticipate or support?</a:t>
            </a:r>
            <a:endParaRPr sz="2000">
              <a:solidFill>
                <a:srgbClr val="000000"/>
              </a:solidFill>
              <a:latin typeface="Roboto"/>
              <a:ea typeface="Roboto"/>
              <a:cs typeface="Roboto"/>
              <a:sym typeface="Roboto"/>
            </a:endParaRPr>
          </a:p>
          <a:p>
            <a:pPr indent="-273050" lvl="1" marL="685800" rtl="0" algn="l">
              <a:lnSpc>
                <a:spcPct val="115000"/>
              </a:lnSpc>
              <a:spcBef>
                <a:spcPts val="800"/>
              </a:spcBef>
              <a:spcAft>
                <a:spcPts val="0"/>
              </a:spcAft>
              <a:buClr>
                <a:srgbClr val="000000"/>
              </a:buClr>
              <a:buSzPct val="100000"/>
              <a:buFont typeface="Roboto"/>
              <a:buChar char="○"/>
            </a:pPr>
            <a:r>
              <a:rPr lang="en" sz="2000">
                <a:solidFill>
                  <a:srgbClr val="000000"/>
                </a:solidFill>
                <a:latin typeface="Roboto"/>
                <a:ea typeface="Roboto"/>
                <a:cs typeface="Roboto"/>
                <a:sym typeface="Roboto"/>
              </a:rPr>
              <a:t>How can we predict and mitigate such risks?</a:t>
            </a:r>
            <a:endParaRPr sz="2000">
              <a:solidFill>
                <a:srgbClr val="000000"/>
              </a:solidFill>
              <a:latin typeface="Roboto"/>
              <a:ea typeface="Roboto"/>
              <a:cs typeface="Roboto"/>
              <a:sym typeface="Roboto"/>
            </a:endParaRPr>
          </a:p>
          <a:p>
            <a:pPr indent="0" lvl="0" marL="0" rtl="0" algn="just">
              <a:spcBef>
                <a:spcPts val="800"/>
              </a:spcBef>
              <a:spcAft>
                <a:spcPts val="0"/>
              </a:spcAft>
              <a:buNone/>
            </a:pPr>
            <a:r>
              <a:t/>
            </a:r>
            <a:endParaRPr sz="2000">
              <a:solidFill>
                <a:srgbClr val="000000"/>
              </a:solidFill>
              <a:latin typeface="Roboto"/>
              <a:ea typeface="Roboto"/>
              <a:cs typeface="Roboto"/>
              <a:sym typeface="Roboto"/>
            </a:endParaRPr>
          </a:p>
          <a:p>
            <a:pPr indent="0" lvl="0" marL="0" rtl="0" algn="just">
              <a:spcBef>
                <a:spcPts val="800"/>
              </a:spcBef>
              <a:spcAft>
                <a:spcPts val="800"/>
              </a:spcAft>
              <a:buNone/>
            </a:pPr>
            <a:r>
              <a:t/>
            </a:r>
            <a:endParaRPr sz="2000">
              <a:solidFill>
                <a:srgbClr val="000000"/>
              </a:solidFill>
              <a:latin typeface="Roboto"/>
              <a:ea typeface="Roboto"/>
              <a:cs typeface="Roboto"/>
              <a:sym typeface="Roboto"/>
            </a:endParaRPr>
          </a:p>
        </p:txBody>
      </p:sp>
      <p:sp>
        <p:nvSpPr>
          <p:cNvPr id="1611" name="Google Shape;1611;p15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51"/>
          <p:cNvSpPr txBox="1"/>
          <p:nvPr>
            <p:ph idx="1" type="body"/>
          </p:nvPr>
        </p:nvSpPr>
        <p:spPr>
          <a:xfrm>
            <a:off x="807595" y="593350"/>
            <a:ext cx="7528800" cy="558000"/>
          </a:xfrm>
          <a:prstGeom prst="rect">
            <a:avLst/>
          </a:prstGeom>
        </p:spPr>
        <p:txBody>
          <a:bodyPr anchorCtr="0" anchor="ctr" bIns="34275" lIns="68575" spcFirstLastPara="1" rIns="68575" wrap="square" tIns="34275">
            <a:normAutofit fontScale="62500"/>
          </a:bodyPr>
          <a:lstStyle/>
          <a:p>
            <a:pPr indent="0" lvl="0" marL="0" rtl="0" algn="ctr">
              <a:spcBef>
                <a:spcPts val="800"/>
              </a:spcBef>
              <a:spcAft>
                <a:spcPts val="1200"/>
              </a:spcAft>
              <a:buNone/>
            </a:pPr>
            <a:r>
              <a:rPr lang="en" sz="4600"/>
              <a:t>Example</a:t>
            </a:r>
            <a:r>
              <a:rPr lang="en" sz="4600"/>
              <a:t>: </a:t>
            </a:r>
            <a:r>
              <a:rPr lang="en" sz="4600"/>
              <a:t>indigenous communities land-use mapping</a:t>
            </a:r>
            <a:endParaRPr/>
          </a:p>
        </p:txBody>
      </p:sp>
      <p:sp>
        <p:nvSpPr>
          <p:cNvPr id="1618" name="Google Shape;1618;p151"/>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25000" lnSpcReduction="10000"/>
          </a:bodyPr>
          <a:lstStyle/>
          <a:p>
            <a:pPr indent="0" lvl="0" marL="0" rtl="0" algn="just">
              <a:lnSpc>
                <a:spcPct val="115000"/>
              </a:lnSpc>
              <a:spcBef>
                <a:spcPts val="800"/>
              </a:spcBef>
              <a:spcAft>
                <a:spcPts val="0"/>
              </a:spcAft>
              <a:buNone/>
            </a:pPr>
            <a:r>
              <a:rPr lang="en" sz="7350">
                <a:solidFill>
                  <a:schemeClr val="dk1"/>
                </a:solidFill>
                <a:latin typeface="Roboto"/>
                <a:ea typeface="Roboto"/>
                <a:cs typeface="Roboto"/>
                <a:sym typeface="Roboto"/>
              </a:rPr>
              <a:t>Many projects in Latin America are focused on indigenous land protection and preservation. The land is used for different purposes, as a mean of subsistence, or as sacred territories, etc. Having a map identifying the land-use can be critical for advocacy. However :</a:t>
            </a:r>
            <a:endParaRPr sz="7350">
              <a:solidFill>
                <a:schemeClr val="dk1"/>
              </a:solidFill>
              <a:latin typeface="Roboto"/>
              <a:ea typeface="Roboto"/>
              <a:cs typeface="Roboto"/>
              <a:sym typeface="Roboto"/>
            </a:endParaRPr>
          </a:p>
          <a:p>
            <a:pPr indent="-345281" lvl="0" marL="457200" rtl="0" algn="just">
              <a:lnSpc>
                <a:spcPct val="115000"/>
              </a:lnSpc>
              <a:spcBef>
                <a:spcPts val="800"/>
              </a:spcBef>
              <a:spcAft>
                <a:spcPts val="0"/>
              </a:spcAft>
              <a:buClr>
                <a:schemeClr val="dk1"/>
              </a:buClr>
              <a:buSzPct val="100000"/>
              <a:buFont typeface="Roboto"/>
              <a:buChar char="●"/>
            </a:pPr>
            <a:r>
              <a:rPr lang="en" sz="7350">
                <a:solidFill>
                  <a:schemeClr val="dk1"/>
                </a:solidFill>
                <a:latin typeface="Roboto"/>
                <a:ea typeface="Roboto"/>
                <a:cs typeface="Roboto"/>
                <a:sym typeface="Roboto"/>
              </a:rPr>
              <a:t>Drug Cartel or government could have access to that information and use it to harm the indigenous communities living in this place. </a:t>
            </a:r>
            <a:endParaRPr sz="7350">
              <a:solidFill>
                <a:schemeClr val="dk1"/>
              </a:solidFill>
              <a:latin typeface="Roboto"/>
              <a:ea typeface="Roboto"/>
              <a:cs typeface="Roboto"/>
              <a:sym typeface="Roboto"/>
            </a:endParaRPr>
          </a:p>
          <a:p>
            <a:pPr indent="-345281" lvl="0" marL="457200" rtl="0" algn="just">
              <a:lnSpc>
                <a:spcPct val="115000"/>
              </a:lnSpc>
              <a:spcBef>
                <a:spcPts val="0"/>
              </a:spcBef>
              <a:spcAft>
                <a:spcPts val="0"/>
              </a:spcAft>
              <a:buClr>
                <a:schemeClr val="dk1"/>
              </a:buClr>
              <a:buSzPct val="100000"/>
              <a:buFont typeface="Roboto"/>
              <a:buChar char="●"/>
            </a:pPr>
            <a:r>
              <a:rPr lang="en" sz="7350">
                <a:solidFill>
                  <a:schemeClr val="dk1"/>
                </a:solidFill>
                <a:latin typeface="Roboto"/>
                <a:ea typeface="Roboto"/>
                <a:cs typeface="Roboto"/>
                <a:sym typeface="Roboto"/>
              </a:rPr>
              <a:t>Privatisation of (what used to be public) resources is a common theme around land use mapping and conservation.</a:t>
            </a:r>
            <a:endParaRPr sz="2000">
              <a:solidFill>
                <a:schemeClr val="dk1"/>
              </a:solidFill>
              <a:latin typeface="Roboto"/>
              <a:ea typeface="Roboto"/>
              <a:cs typeface="Roboto"/>
              <a:sym typeface="Roboto"/>
            </a:endParaRPr>
          </a:p>
          <a:p>
            <a:pPr indent="0" lvl="0" marL="0" rtl="0" algn="just">
              <a:lnSpc>
                <a:spcPct val="115000"/>
              </a:lnSpc>
              <a:spcBef>
                <a:spcPts val="800"/>
              </a:spcBef>
              <a:spcAft>
                <a:spcPts val="0"/>
              </a:spcAft>
              <a:buNone/>
            </a:pPr>
            <a:r>
              <a:t/>
            </a:r>
            <a:endParaRPr sz="2000">
              <a:solidFill>
                <a:srgbClr val="000000"/>
              </a:solidFill>
              <a:latin typeface="Roboto"/>
              <a:ea typeface="Roboto"/>
              <a:cs typeface="Roboto"/>
              <a:sym typeface="Roboto"/>
            </a:endParaRPr>
          </a:p>
          <a:p>
            <a:pPr indent="0" lvl="0" marL="0" rtl="0" algn="just">
              <a:lnSpc>
                <a:spcPct val="115000"/>
              </a:lnSpc>
              <a:spcBef>
                <a:spcPts val="800"/>
              </a:spcBef>
              <a:spcAft>
                <a:spcPts val="0"/>
              </a:spcAft>
              <a:buNone/>
            </a:pPr>
            <a:r>
              <a:t/>
            </a:r>
            <a:endParaRPr sz="2000">
              <a:solidFill>
                <a:srgbClr val="000000"/>
              </a:solidFill>
              <a:latin typeface="Roboto"/>
              <a:ea typeface="Roboto"/>
              <a:cs typeface="Roboto"/>
              <a:sym typeface="Roboto"/>
            </a:endParaRPr>
          </a:p>
          <a:p>
            <a:pPr indent="0" lvl="0" marL="0" rtl="0" algn="just">
              <a:lnSpc>
                <a:spcPct val="115000"/>
              </a:lnSpc>
              <a:spcBef>
                <a:spcPts val="800"/>
              </a:spcBef>
              <a:spcAft>
                <a:spcPts val="800"/>
              </a:spcAft>
              <a:buNone/>
            </a:pPr>
            <a:r>
              <a:t/>
            </a:r>
            <a:endParaRPr sz="2000">
              <a:solidFill>
                <a:srgbClr val="000000"/>
              </a:solidFill>
              <a:latin typeface="Roboto"/>
              <a:ea typeface="Roboto"/>
              <a:cs typeface="Roboto"/>
              <a:sym typeface="Roboto"/>
            </a:endParaRPr>
          </a:p>
        </p:txBody>
      </p:sp>
      <p:sp>
        <p:nvSpPr>
          <p:cNvPr id="1619" name="Google Shape;1619;p15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34"/>
          <p:cNvSpPr txBox="1"/>
          <p:nvPr>
            <p:ph idx="1" type="body"/>
          </p:nvPr>
        </p:nvSpPr>
        <p:spPr>
          <a:xfrm>
            <a:off x="2791725" y="580925"/>
            <a:ext cx="3559800" cy="5580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a:t>Objectives for today</a:t>
            </a:r>
            <a:endParaRPr/>
          </a:p>
        </p:txBody>
      </p:sp>
      <p:sp>
        <p:nvSpPr>
          <p:cNvPr id="1421" name="Google Shape;1421;p134"/>
          <p:cNvSpPr txBox="1"/>
          <p:nvPr>
            <p:ph idx="2" type="body"/>
          </p:nvPr>
        </p:nvSpPr>
        <p:spPr>
          <a:xfrm>
            <a:off x="2594168" y="288759"/>
            <a:ext cx="3955800" cy="2793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1422" name="Google Shape;1422;p134"/>
          <p:cNvSpPr txBox="1"/>
          <p:nvPr>
            <p:ph idx="3" type="body"/>
          </p:nvPr>
        </p:nvSpPr>
        <p:spPr>
          <a:xfrm>
            <a:off x="299500" y="1888175"/>
            <a:ext cx="4708800" cy="2773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Be aware of:</a:t>
            </a:r>
            <a:endParaRPr/>
          </a:p>
          <a:p>
            <a:pPr indent="-317500" lvl="0" marL="457200" rtl="0" algn="l">
              <a:spcBef>
                <a:spcPts val="800"/>
              </a:spcBef>
              <a:spcAft>
                <a:spcPts val="0"/>
              </a:spcAft>
              <a:buSzPts val="1400"/>
              <a:buChar char="●"/>
            </a:pPr>
            <a:r>
              <a:rPr lang="en"/>
              <a:t>HOT’s approach to Data Ethics and Protection </a:t>
            </a:r>
            <a:endParaRPr/>
          </a:p>
          <a:p>
            <a:pPr indent="-317500" lvl="0" marL="457200" rtl="0" algn="l">
              <a:spcBef>
                <a:spcPts val="0"/>
              </a:spcBef>
              <a:spcAft>
                <a:spcPts val="0"/>
              </a:spcAft>
              <a:buSzPts val="1400"/>
              <a:buChar char="●"/>
            </a:pPr>
            <a:r>
              <a:rPr lang="en"/>
              <a:t>The processes and tools we’ve developed to address and implement the Policy</a:t>
            </a:r>
            <a:endParaRPr/>
          </a:p>
          <a:p>
            <a:pPr indent="0" lvl="0" marL="0" rtl="0" algn="l">
              <a:spcBef>
                <a:spcPts val="800"/>
              </a:spcBef>
              <a:spcAft>
                <a:spcPts val="0"/>
              </a:spcAft>
              <a:buNone/>
            </a:pPr>
            <a:r>
              <a:rPr lang="en"/>
              <a:t>Understand:</a:t>
            </a:r>
            <a:endParaRPr/>
          </a:p>
          <a:p>
            <a:pPr indent="-317500" lvl="0" marL="457200" rtl="0" algn="l">
              <a:spcBef>
                <a:spcPts val="800"/>
              </a:spcBef>
              <a:spcAft>
                <a:spcPts val="0"/>
              </a:spcAft>
              <a:buSzPts val="1400"/>
              <a:buChar char="●"/>
            </a:pPr>
            <a:r>
              <a:rPr lang="en"/>
              <a:t>How you can make use of it!</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just">
              <a:spcBef>
                <a:spcPts val="800"/>
              </a:spcBef>
              <a:spcAft>
                <a:spcPts val="0"/>
              </a:spcAft>
              <a:buNone/>
            </a:pPr>
            <a:r>
              <a:t/>
            </a:r>
            <a:endParaRPr/>
          </a:p>
          <a:p>
            <a:pPr indent="0" lvl="0" marL="0" rtl="0" algn="just">
              <a:spcBef>
                <a:spcPts val="800"/>
              </a:spcBef>
              <a:spcAft>
                <a:spcPts val="0"/>
              </a:spcAft>
              <a:buNone/>
            </a:pPr>
            <a:r>
              <a:t/>
            </a:r>
            <a:endParaRPr/>
          </a:p>
        </p:txBody>
      </p:sp>
      <p:sp>
        <p:nvSpPr>
          <p:cNvPr id="1423" name="Google Shape;1423;p134"/>
          <p:cNvSpPr txBox="1"/>
          <p:nvPr>
            <p:ph idx="4" type="body"/>
          </p:nvPr>
        </p:nvSpPr>
        <p:spPr>
          <a:xfrm>
            <a:off x="5983052" y="1888175"/>
            <a:ext cx="2861400" cy="27732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en">
                <a:latin typeface="Arial"/>
                <a:ea typeface="Arial"/>
                <a:cs typeface="Arial"/>
                <a:sym typeface="Arial"/>
              </a:rPr>
              <a:t>Presentation</a:t>
            </a:r>
            <a:r>
              <a:rPr lang="en">
                <a:latin typeface="Arial"/>
                <a:ea typeface="Arial"/>
                <a:cs typeface="Arial"/>
                <a:sym typeface="Arial"/>
              </a:rPr>
              <a:t>: 30 minutes</a:t>
            </a:r>
            <a:endParaRPr>
              <a:latin typeface="Arial"/>
              <a:ea typeface="Arial"/>
              <a:cs typeface="Arial"/>
              <a:sym typeface="Arial"/>
            </a:endParaRPr>
          </a:p>
          <a:p>
            <a:pPr indent="0" lvl="0" marL="0" rtl="0" algn="just">
              <a:spcBef>
                <a:spcPts val="800"/>
              </a:spcBef>
              <a:spcAft>
                <a:spcPts val="0"/>
              </a:spcAft>
              <a:buNone/>
            </a:pPr>
            <a:r>
              <a:rPr lang="en">
                <a:latin typeface="Arial"/>
                <a:ea typeface="Arial"/>
                <a:cs typeface="Arial"/>
                <a:sym typeface="Arial"/>
              </a:rPr>
              <a:t>Scenarios: 20 minutes</a:t>
            </a:r>
            <a:endParaRPr>
              <a:latin typeface="Arial"/>
              <a:ea typeface="Arial"/>
              <a:cs typeface="Arial"/>
              <a:sym typeface="Arial"/>
            </a:endParaRPr>
          </a:p>
          <a:p>
            <a:pPr indent="0" lvl="0" marL="0" rtl="0" algn="just">
              <a:spcBef>
                <a:spcPts val="800"/>
              </a:spcBef>
              <a:spcAft>
                <a:spcPts val="0"/>
              </a:spcAft>
              <a:buNone/>
            </a:pPr>
            <a:r>
              <a:rPr lang="en">
                <a:latin typeface="Arial"/>
                <a:ea typeface="Arial"/>
                <a:cs typeface="Arial"/>
                <a:sym typeface="Arial"/>
              </a:rPr>
              <a:t>Discussion: 30 minutes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52"/>
          <p:cNvSpPr txBox="1"/>
          <p:nvPr>
            <p:ph type="title"/>
          </p:nvPr>
        </p:nvSpPr>
        <p:spPr>
          <a:xfrm>
            <a:off x="2675175" y="2278925"/>
            <a:ext cx="5739900" cy="585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Context Categorization &amp; Assessment</a:t>
            </a:r>
            <a:endParaRPr/>
          </a:p>
        </p:txBody>
      </p:sp>
      <p:sp>
        <p:nvSpPr>
          <p:cNvPr id="1626" name="Google Shape;1626;p152"/>
          <p:cNvSpPr/>
          <p:nvPr/>
        </p:nvSpPr>
        <p:spPr>
          <a:xfrm>
            <a:off x="907275" y="186317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627" name="Google Shape;1627;p152"/>
          <p:cNvSpPr/>
          <p:nvPr/>
        </p:nvSpPr>
        <p:spPr>
          <a:xfrm>
            <a:off x="907275" y="2418450"/>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628" name="Google Shape;1628;p152"/>
          <p:cNvSpPr/>
          <p:nvPr/>
        </p:nvSpPr>
        <p:spPr>
          <a:xfrm>
            <a:off x="907275" y="294662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53"/>
          <p:cNvSpPr txBox="1"/>
          <p:nvPr>
            <p:ph idx="1" type="body"/>
          </p:nvPr>
        </p:nvSpPr>
        <p:spPr>
          <a:xfrm>
            <a:off x="27175" y="0"/>
            <a:ext cx="3086400" cy="831300"/>
          </a:xfrm>
          <a:prstGeom prst="rect">
            <a:avLst/>
          </a:prstGeom>
        </p:spPr>
        <p:txBody>
          <a:bodyPr anchorCtr="0" anchor="ctr" bIns="34275" lIns="68575" spcFirstLastPara="1" rIns="68575" wrap="square" tIns="34275">
            <a:normAutofit fontScale="62500"/>
          </a:bodyPr>
          <a:lstStyle/>
          <a:p>
            <a:pPr indent="0" lvl="0" marL="0" rtl="0" algn="l">
              <a:spcBef>
                <a:spcPts val="800"/>
              </a:spcBef>
              <a:spcAft>
                <a:spcPts val="1200"/>
              </a:spcAft>
              <a:buNone/>
            </a:pPr>
            <a:r>
              <a:rPr lang="en"/>
              <a:t>Ethical Data and Protection               Decision Chart</a:t>
            </a:r>
            <a:endParaRPr/>
          </a:p>
        </p:txBody>
      </p:sp>
      <p:sp>
        <p:nvSpPr>
          <p:cNvPr id="1635" name="Google Shape;1635;p15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36" name="Google Shape;1636;p153"/>
          <p:cNvSpPr txBox="1"/>
          <p:nvPr/>
        </p:nvSpPr>
        <p:spPr>
          <a:xfrm>
            <a:off x="3153025" y="628800"/>
            <a:ext cx="2364600" cy="400200"/>
          </a:xfrm>
          <a:prstGeom prst="rect">
            <a:avLst/>
          </a:prstGeom>
          <a:solidFill>
            <a:srgbClr val="CFE2F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1.</a:t>
            </a:r>
            <a:r>
              <a:rPr lang="en"/>
              <a:t> Context Characterization</a:t>
            </a:r>
            <a:endParaRPr/>
          </a:p>
        </p:txBody>
      </p:sp>
      <p:sp>
        <p:nvSpPr>
          <p:cNvPr id="1637" name="Google Shape;1637;p153"/>
          <p:cNvSpPr txBox="1"/>
          <p:nvPr/>
        </p:nvSpPr>
        <p:spPr>
          <a:xfrm>
            <a:off x="192725" y="3527050"/>
            <a:ext cx="2364600" cy="1477500"/>
          </a:xfrm>
          <a:prstGeom prst="rect">
            <a:avLst/>
          </a:prstGeom>
          <a:solidFill>
            <a:srgbClr val="F4CC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Full Context and Risk Analysis must be completed and reviewed by Director or Manager before any activities can be launched</a:t>
            </a:r>
            <a:r>
              <a:rPr lang="en"/>
              <a:t>.</a:t>
            </a:r>
            <a:endParaRPr/>
          </a:p>
        </p:txBody>
      </p:sp>
      <p:sp>
        <p:nvSpPr>
          <p:cNvPr id="1638" name="Google Shape;1638;p153"/>
          <p:cNvSpPr txBox="1"/>
          <p:nvPr/>
        </p:nvSpPr>
        <p:spPr>
          <a:xfrm>
            <a:off x="3153025" y="76200"/>
            <a:ext cx="2364600" cy="415500"/>
          </a:xfrm>
          <a:prstGeom prst="rect">
            <a:avLst/>
          </a:prstGeom>
          <a:solidFill>
            <a:srgbClr val="FFFFFF"/>
          </a:solidFill>
          <a:ln cap="flat" cmpd="sng" w="7620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Project idea or request</a:t>
            </a:r>
            <a:endParaRPr b="1" sz="1500"/>
          </a:p>
        </p:txBody>
      </p:sp>
      <p:sp>
        <p:nvSpPr>
          <p:cNvPr id="1639" name="Google Shape;1639;p153"/>
          <p:cNvSpPr txBox="1"/>
          <p:nvPr/>
        </p:nvSpPr>
        <p:spPr>
          <a:xfrm>
            <a:off x="460800" y="1030050"/>
            <a:ext cx="1917000" cy="615600"/>
          </a:xfrm>
          <a:prstGeom prst="rect">
            <a:avLst/>
          </a:prstGeom>
          <a:solidFill>
            <a:srgbClr val="F4CC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Conflict or Humanitarian Setting</a:t>
            </a:r>
            <a:endParaRPr/>
          </a:p>
        </p:txBody>
      </p:sp>
      <p:sp>
        <p:nvSpPr>
          <p:cNvPr id="1640" name="Google Shape;1640;p153"/>
          <p:cNvSpPr txBox="1"/>
          <p:nvPr/>
        </p:nvSpPr>
        <p:spPr>
          <a:xfrm>
            <a:off x="3314725" y="1268763"/>
            <a:ext cx="2041200" cy="615600"/>
          </a:xfrm>
          <a:prstGeom prst="rect">
            <a:avLst/>
          </a:prstGeom>
          <a:solidFill>
            <a:srgbClr val="FFF2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Complex emergency or Unstable Setting</a:t>
            </a:r>
            <a:endParaRPr/>
          </a:p>
        </p:txBody>
      </p:sp>
      <p:sp>
        <p:nvSpPr>
          <p:cNvPr id="1641" name="Google Shape;1641;p153"/>
          <p:cNvSpPr txBox="1"/>
          <p:nvPr/>
        </p:nvSpPr>
        <p:spPr>
          <a:xfrm>
            <a:off x="6738900" y="576975"/>
            <a:ext cx="1777800" cy="5226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Stable, Peaceful Setting</a:t>
            </a:r>
            <a:endParaRPr/>
          </a:p>
        </p:txBody>
      </p:sp>
      <p:cxnSp>
        <p:nvCxnSpPr>
          <p:cNvPr id="1642" name="Google Shape;1642;p153"/>
          <p:cNvCxnSpPr>
            <a:stCxn id="1636" idx="1"/>
            <a:endCxn id="1639" idx="3"/>
          </p:cNvCxnSpPr>
          <p:nvPr/>
        </p:nvCxnSpPr>
        <p:spPr>
          <a:xfrm flipH="1">
            <a:off x="2377825" y="828900"/>
            <a:ext cx="775200" cy="509100"/>
          </a:xfrm>
          <a:prstGeom prst="curvedConnector3">
            <a:avLst>
              <a:gd fmla="val 50002" name="adj1"/>
            </a:avLst>
          </a:prstGeom>
          <a:noFill/>
          <a:ln cap="flat" cmpd="sng" w="9525">
            <a:solidFill>
              <a:schemeClr val="dk2"/>
            </a:solidFill>
            <a:prstDash val="solid"/>
            <a:round/>
            <a:headEnd len="med" w="med" type="none"/>
            <a:tailEnd len="med" w="med" type="stealth"/>
          </a:ln>
        </p:spPr>
      </p:cxnSp>
      <p:cxnSp>
        <p:nvCxnSpPr>
          <p:cNvPr id="1643" name="Google Shape;1643;p153"/>
          <p:cNvCxnSpPr>
            <a:stCxn id="1636" idx="2"/>
            <a:endCxn id="1640" idx="0"/>
          </p:cNvCxnSpPr>
          <p:nvPr/>
        </p:nvCxnSpPr>
        <p:spPr>
          <a:xfrm flipH="1" rot="-5400000">
            <a:off x="4215775" y="1148550"/>
            <a:ext cx="239700" cy="600"/>
          </a:xfrm>
          <a:prstGeom prst="curvedConnector3">
            <a:avLst>
              <a:gd fmla="val 50013" name="adj1"/>
            </a:avLst>
          </a:prstGeom>
          <a:noFill/>
          <a:ln cap="flat" cmpd="sng" w="9525">
            <a:solidFill>
              <a:schemeClr val="dk2"/>
            </a:solidFill>
            <a:prstDash val="solid"/>
            <a:round/>
            <a:headEnd len="med" w="med" type="none"/>
            <a:tailEnd len="med" w="med" type="stealth"/>
          </a:ln>
        </p:spPr>
      </p:cxnSp>
      <p:cxnSp>
        <p:nvCxnSpPr>
          <p:cNvPr id="1644" name="Google Shape;1644;p153"/>
          <p:cNvCxnSpPr>
            <a:stCxn id="1636" idx="3"/>
            <a:endCxn id="1641" idx="1"/>
          </p:cNvCxnSpPr>
          <p:nvPr/>
        </p:nvCxnSpPr>
        <p:spPr>
          <a:xfrm>
            <a:off x="5517625" y="828900"/>
            <a:ext cx="1221300" cy="9300"/>
          </a:xfrm>
          <a:prstGeom prst="curvedConnector3">
            <a:avLst>
              <a:gd fmla="val 49999" name="adj1"/>
            </a:avLst>
          </a:prstGeom>
          <a:noFill/>
          <a:ln cap="flat" cmpd="sng" w="9525">
            <a:solidFill>
              <a:schemeClr val="dk2"/>
            </a:solidFill>
            <a:prstDash val="solid"/>
            <a:round/>
            <a:headEnd len="med" w="med" type="none"/>
            <a:tailEnd len="med" w="med" type="stealth"/>
          </a:ln>
        </p:spPr>
      </p:cxnSp>
      <p:sp>
        <p:nvSpPr>
          <p:cNvPr id="1645" name="Google Shape;1645;p153"/>
          <p:cNvSpPr txBox="1"/>
          <p:nvPr/>
        </p:nvSpPr>
        <p:spPr>
          <a:xfrm>
            <a:off x="2996750" y="2156100"/>
            <a:ext cx="2671800" cy="831300"/>
          </a:xfrm>
          <a:prstGeom prst="rect">
            <a:avLst/>
          </a:prstGeom>
          <a:solidFill>
            <a:srgbClr val="CFE2F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2.</a:t>
            </a:r>
            <a:r>
              <a:rPr lang="en"/>
              <a:t> Data Sensitivity </a:t>
            </a:r>
            <a:r>
              <a:rPr lang="en">
                <a:solidFill>
                  <a:schemeClr val="dk1"/>
                </a:solidFill>
              </a:rPr>
              <a:t>Assessment</a:t>
            </a:r>
            <a:r>
              <a:rPr lang="en"/>
              <a:t>: </a:t>
            </a:r>
            <a:r>
              <a:rPr i="1" lang="en"/>
              <a:t>Project Activities and Data Potentially Sensitive?</a:t>
            </a:r>
            <a:endParaRPr i="1"/>
          </a:p>
        </p:txBody>
      </p:sp>
      <p:cxnSp>
        <p:nvCxnSpPr>
          <p:cNvPr id="1646" name="Google Shape;1646;p153"/>
          <p:cNvCxnSpPr>
            <a:stCxn id="1645" idx="1"/>
            <a:endCxn id="1637" idx="0"/>
          </p:cNvCxnSpPr>
          <p:nvPr/>
        </p:nvCxnSpPr>
        <p:spPr>
          <a:xfrm flipH="1">
            <a:off x="1374950" y="2571750"/>
            <a:ext cx="1621800" cy="955200"/>
          </a:xfrm>
          <a:prstGeom prst="curvedConnector2">
            <a:avLst/>
          </a:prstGeom>
          <a:noFill/>
          <a:ln cap="flat" cmpd="sng" w="9525">
            <a:solidFill>
              <a:schemeClr val="dk2"/>
            </a:solidFill>
            <a:prstDash val="solid"/>
            <a:round/>
            <a:headEnd len="med" w="med" type="none"/>
            <a:tailEnd len="med" w="med" type="stealth"/>
          </a:ln>
        </p:spPr>
      </p:cxnSp>
      <p:cxnSp>
        <p:nvCxnSpPr>
          <p:cNvPr id="1647" name="Google Shape;1647;p153"/>
          <p:cNvCxnSpPr>
            <a:stCxn id="1639" idx="2"/>
            <a:endCxn id="1637" idx="0"/>
          </p:cNvCxnSpPr>
          <p:nvPr/>
        </p:nvCxnSpPr>
        <p:spPr>
          <a:xfrm rot="5400000">
            <a:off x="456450" y="2564100"/>
            <a:ext cx="1881300" cy="44400"/>
          </a:xfrm>
          <a:prstGeom prst="curvedConnector3">
            <a:avLst>
              <a:gd fmla="val 50003" name="adj1"/>
            </a:avLst>
          </a:prstGeom>
          <a:noFill/>
          <a:ln cap="flat" cmpd="sng" w="9525">
            <a:solidFill>
              <a:schemeClr val="dk2"/>
            </a:solidFill>
            <a:prstDash val="solid"/>
            <a:round/>
            <a:headEnd len="med" w="med" type="none"/>
            <a:tailEnd len="med" w="med" type="stealth"/>
          </a:ln>
        </p:spPr>
      </p:cxnSp>
      <p:cxnSp>
        <p:nvCxnSpPr>
          <p:cNvPr id="1648" name="Google Shape;1648;p153"/>
          <p:cNvCxnSpPr>
            <a:stCxn id="1640" idx="2"/>
            <a:endCxn id="1645" idx="0"/>
          </p:cNvCxnSpPr>
          <p:nvPr/>
        </p:nvCxnSpPr>
        <p:spPr>
          <a:xfrm rot="5400000">
            <a:off x="4198075" y="2018913"/>
            <a:ext cx="271800" cy="2700"/>
          </a:xfrm>
          <a:prstGeom prst="curvedConnector3">
            <a:avLst>
              <a:gd fmla="val 49989" name="adj1"/>
            </a:avLst>
          </a:prstGeom>
          <a:noFill/>
          <a:ln cap="flat" cmpd="sng" w="9525">
            <a:solidFill>
              <a:schemeClr val="dk2"/>
            </a:solidFill>
            <a:prstDash val="solid"/>
            <a:round/>
            <a:headEnd len="med" w="med" type="none"/>
            <a:tailEnd len="med" w="med" type="stealth"/>
          </a:ln>
        </p:spPr>
      </p:cxnSp>
      <p:sp>
        <p:nvSpPr>
          <p:cNvPr id="1649" name="Google Shape;1649;p153"/>
          <p:cNvSpPr txBox="1"/>
          <p:nvPr/>
        </p:nvSpPr>
        <p:spPr>
          <a:xfrm>
            <a:off x="6300600" y="1570400"/>
            <a:ext cx="2659500" cy="831300"/>
          </a:xfrm>
          <a:prstGeom prst="rect">
            <a:avLst/>
          </a:prstGeom>
          <a:solidFill>
            <a:srgbClr val="CFE2F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chemeClr val="dk1"/>
                </a:solidFill>
              </a:rPr>
              <a:t>2.</a:t>
            </a:r>
            <a:r>
              <a:rPr lang="en">
                <a:solidFill>
                  <a:schemeClr val="dk1"/>
                </a:solidFill>
              </a:rPr>
              <a:t> Data Sensitivity </a:t>
            </a:r>
            <a:r>
              <a:rPr lang="en">
                <a:solidFill>
                  <a:schemeClr val="dk1"/>
                </a:solidFill>
              </a:rPr>
              <a:t>Assessment</a:t>
            </a:r>
            <a:r>
              <a:rPr lang="en">
                <a:solidFill>
                  <a:schemeClr val="dk1"/>
                </a:solidFill>
              </a:rPr>
              <a:t>: </a:t>
            </a:r>
            <a:r>
              <a:rPr i="1" lang="en">
                <a:solidFill>
                  <a:schemeClr val="dk1"/>
                </a:solidFill>
              </a:rPr>
              <a:t>Project Activities and Data Potentially Sensitive?</a:t>
            </a:r>
            <a:endParaRPr/>
          </a:p>
        </p:txBody>
      </p:sp>
      <p:sp>
        <p:nvSpPr>
          <p:cNvPr id="1650" name="Google Shape;1650;p153"/>
          <p:cNvSpPr txBox="1"/>
          <p:nvPr/>
        </p:nvSpPr>
        <p:spPr>
          <a:xfrm>
            <a:off x="5745000" y="4020600"/>
            <a:ext cx="3307500" cy="10467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Light Context and Risk Analysis: no need to verify if full C&amp;R necessary. </a:t>
            </a:r>
            <a:r>
              <a:rPr b="1" i="1" lang="en"/>
              <a:t>Fill out </a:t>
            </a:r>
            <a:r>
              <a:rPr b="1" i="1" lang="en" u="sng">
                <a:solidFill>
                  <a:schemeClr val="hlink"/>
                </a:solidFill>
                <a:hlinkClick r:id="rId3"/>
              </a:rPr>
              <a:t>this</a:t>
            </a:r>
            <a:r>
              <a:rPr b="1" i="1" lang="en"/>
              <a:t> spreadsheet and copy the mitigations into the project plan!</a:t>
            </a:r>
            <a:endParaRPr b="1" i="1"/>
          </a:p>
        </p:txBody>
      </p:sp>
      <p:sp>
        <p:nvSpPr>
          <p:cNvPr id="1651" name="Google Shape;1651;p153"/>
          <p:cNvSpPr txBox="1"/>
          <p:nvPr/>
        </p:nvSpPr>
        <p:spPr>
          <a:xfrm>
            <a:off x="3307275" y="3356325"/>
            <a:ext cx="2041200" cy="1693200"/>
          </a:xfrm>
          <a:prstGeom prst="rect">
            <a:avLst/>
          </a:prstGeom>
          <a:solidFill>
            <a:srgbClr val="FFF2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Director/Manager decision on level of context and risk analysis (</a:t>
            </a:r>
            <a:r>
              <a:rPr b="1" lang="en"/>
              <a:t>Full C&amp;R may not be necessary but don’t proceed without checking</a:t>
            </a:r>
            <a:r>
              <a:rPr lang="en"/>
              <a:t>).</a:t>
            </a:r>
            <a:endParaRPr/>
          </a:p>
        </p:txBody>
      </p:sp>
      <p:cxnSp>
        <p:nvCxnSpPr>
          <p:cNvPr id="1652" name="Google Shape;1652;p153"/>
          <p:cNvCxnSpPr>
            <a:stCxn id="1641" idx="2"/>
            <a:endCxn id="1649" idx="0"/>
          </p:cNvCxnSpPr>
          <p:nvPr/>
        </p:nvCxnSpPr>
        <p:spPr>
          <a:xfrm flipH="1" rot="-5400000">
            <a:off x="7393800" y="1333575"/>
            <a:ext cx="470700" cy="2700"/>
          </a:xfrm>
          <a:prstGeom prst="curvedConnector3">
            <a:avLst>
              <a:gd fmla="val 50013" name="adj1"/>
            </a:avLst>
          </a:prstGeom>
          <a:noFill/>
          <a:ln cap="flat" cmpd="sng" w="9525">
            <a:solidFill>
              <a:schemeClr val="dk2"/>
            </a:solidFill>
            <a:prstDash val="solid"/>
            <a:round/>
            <a:headEnd len="med" w="med" type="none"/>
            <a:tailEnd len="med" w="med" type="stealth"/>
          </a:ln>
        </p:spPr>
      </p:cxnSp>
      <p:cxnSp>
        <p:nvCxnSpPr>
          <p:cNvPr id="1653" name="Google Shape;1653;p153"/>
          <p:cNvCxnSpPr>
            <a:stCxn id="1649" idx="2"/>
            <a:endCxn id="1654" idx="0"/>
          </p:cNvCxnSpPr>
          <p:nvPr/>
        </p:nvCxnSpPr>
        <p:spPr>
          <a:xfrm rot="5400000">
            <a:off x="7478400" y="2551250"/>
            <a:ext cx="301500" cy="2400"/>
          </a:xfrm>
          <a:prstGeom prst="curvedConnector3">
            <a:avLst>
              <a:gd fmla="val 50019" name="adj1"/>
            </a:avLst>
          </a:prstGeom>
          <a:noFill/>
          <a:ln cap="flat" cmpd="sng" w="9525">
            <a:solidFill>
              <a:schemeClr val="dk2"/>
            </a:solidFill>
            <a:prstDash val="solid"/>
            <a:round/>
            <a:headEnd len="med" w="med" type="none"/>
            <a:tailEnd len="med" w="med" type="stealth"/>
          </a:ln>
        </p:spPr>
      </p:cxnSp>
      <p:cxnSp>
        <p:nvCxnSpPr>
          <p:cNvPr id="1655" name="Google Shape;1655;p153"/>
          <p:cNvCxnSpPr>
            <a:stCxn id="1649" idx="1"/>
            <a:endCxn id="1651" idx="3"/>
          </p:cNvCxnSpPr>
          <p:nvPr/>
        </p:nvCxnSpPr>
        <p:spPr>
          <a:xfrm flipH="1">
            <a:off x="5348400" y="1986050"/>
            <a:ext cx="952200" cy="2217000"/>
          </a:xfrm>
          <a:prstGeom prst="curvedConnector3">
            <a:avLst>
              <a:gd fmla="val 49996" name="adj1"/>
            </a:avLst>
          </a:prstGeom>
          <a:noFill/>
          <a:ln cap="flat" cmpd="sng" w="9525">
            <a:solidFill>
              <a:schemeClr val="dk2"/>
            </a:solidFill>
            <a:prstDash val="solid"/>
            <a:round/>
            <a:headEnd len="med" w="med" type="none"/>
            <a:tailEnd len="med" w="med" type="stealth"/>
          </a:ln>
        </p:spPr>
      </p:cxnSp>
      <p:cxnSp>
        <p:nvCxnSpPr>
          <p:cNvPr id="1656" name="Google Shape;1656;p153"/>
          <p:cNvCxnSpPr>
            <a:stCxn id="1645" idx="2"/>
            <a:endCxn id="1651" idx="0"/>
          </p:cNvCxnSpPr>
          <p:nvPr/>
        </p:nvCxnSpPr>
        <p:spPr>
          <a:xfrm rot="5400000">
            <a:off x="4145750" y="3169500"/>
            <a:ext cx="369000" cy="4800"/>
          </a:xfrm>
          <a:prstGeom prst="curvedConnector3">
            <a:avLst>
              <a:gd fmla="val 49990" name="adj1"/>
            </a:avLst>
          </a:prstGeom>
          <a:noFill/>
          <a:ln cap="flat" cmpd="sng" w="9525">
            <a:solidFill>
              <a:schemeClr val="dk2"/>
            </a:solidFill>
            <a:prstDash val="solid"/>
            <a:round/>
            <a:headEnd len="med" w="med" type="none"/>
            <a:tailEnd len="med" w="med" type="stealth"/>
          </a:ln>
        </p:spPr>
      </p:cxnSp>
      <p:cxnSp>
        <p:nvCxnSpPr>
          <p:cNvPr id="1657" name="Google Shape;1657;p153"/>
          <p:cNvCxnSpPr>
            <a:stCxn id="1654" idx="1"/>
            <a:endCxn id="1651" idx="3"/>
          </p:cNvCxnSpPr>
          <p:nvPr/>
        </p:nvCxnSpPr>
        <p:spPr>
          <a:xfrm flipH="1">
            <a:off x="5348400" y="3118963"/>
            <a:ext cx="1097100" cy="10839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1654" name="Google Shape;1654;p153"/>
          <p:cNvSpPr txBox="1"/>
          <p:nvPr/>
        </p:nvSpPr>
        <p:spPr>
          <a:xfrm>
            <a:off x="6445500" y="2703313"/>
            <a:ext cx="2364600" cy="831300"/>
          </a:xfrm>
          <a:prstGeom prst="rect">
            <a:avLst/>
          </a:prstGeom>
          <a:solidFill>
            <a:srgbClr val="CFE2F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3.</a:t>
            </a:r>
            <a:r>
              <a:rPr lang="en"/>
              <a:t> Additional Risk Factors Worksheet: </a:t>
            </a:r>
            <a:r>
              <a:rPr i="1" lang="en"/>
              <a:t>additional risk factors present?</a:t>
            </a:r>
            <a:r>
              <a:rPr lang="en"/>
              <a:t>  </a:t>
            </a:r>
            <a:endParaRPr/>
          </a:p>
        </p:txBody>
      </p:sp>
      <p:cxnSp>
        <p:nvCxnSpPr>
          <p:cNvPr id="1658" name="Google Shape;1658;p153"/>
          <p:cNvCxnSpPr>
            <a:stCxn id="1654" idx="2"/>
            <a:endCxn id="1650" idx="0"/>
          </p:cNvCxnSpPr>
          <p:nvPr/>
        </p:nvCxnSpPr>
        <p:spPr>
          <a:xfrm rot="5400000">
            <a:off x="7270350" y="3663163"/>
            <a:ext cx="486000" cy="228900"/>
          </a:xfrm>
          <a:prstGeom prst="curvedConnector3">
            <a:avLst>
              <a:gd fmla="val 49999" name="adj1"/>
            </a:avLst>
          </a:prstGeom>
          <a:noFill/>
          <a:ln cap="flat" cmpd="sng" w="9525">
            <a:solidFill>
              <a:schemeClr val="dk2"/>
            </a:solidFill>
            <a:prstDash val="solid"/>
            <a:round/>
            <a:headEnd len="med" w="med" type="none"/>
            <a:tailEnd len="med" w="med" type="stealth"/>
          </a:ln>
        </p:spPr>
      </p:cxnSp>
      <p:sp>
        <p:nvSpPr>
          <p:cNvPr id="1659" name="Google Shape;1659;p153"/>
          <p:cNvSpPr txBox="1"/>
          <p:nvPr/>
        </p:nvSpPr>
        <p:spPr>
          <a:xfrm>
            <a:off x="2467850" y="822525"/>
            <a:ext cx="60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F9900"/>
                </a:solidFill>
              </a:rPr>
              <a:t>Orange</a:t>
            </a:r>
            <a:r>
              <a:rPr b="1" lang="en" sz="600"/>
              <a:t> or </a:t>
            </a:r>
            <a:r>
              <a:rPr b="1" lang="en" sz="600">
                <a:solidFill>
                  <a:srgbClr val="D73F3E"/>
                </a:solidFill>
              </a:rPr>
              <a:t>Red</a:t>
            </a:r>
            <a:endParaRPr b="1" sz="600">
              <a:solidFill>
                <a:srgbClr val="D73F3E"/>
              </a:solidFill>
            </a:endParaRPr>
          </a:p>
        </p:txBody>
      </p:sp>
      <p:sp>
        <p:nvSpPr>
          <p:cNvPr id="1660" name="Google Shape;1660;p153"/>
          <p:cNvSpPr txBox="1"/>
          <p:nvPr/>
        </p:nvSpPr>
        <p:spPr>
          <a:xfrm>
            <a:off x="5883363" y="3499875"/>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1661" name="Google Shape;1661;p153"/>
          <p:cNvSpPr txBox="1"/>
          <p:nvPr/>
        </p:nvSpPr>
        <p:spPr>
          <a:xfrm>
            <a:off x="5837488" y="2560238"/>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1662" name="Google Shape;1662;p153"/>
          <p:cNvSpPr txBox="1"/>
          <p:nvPr/>
        </p:nvSpPr>
        <p:spPr>
          <a:xfrm>
            <a:off x="7445550" y="3699675"/>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1663" name="Google Shape;1663;p153"/>
          <p:cNvSpPr txBox="1"/>
          <p:nvPr/>
        </p:nvSpPr>
        <p:spPr>
          <a:xfrm>
            <a:off x="7630338" y="2352350"/>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1664" name="Google Shape;1664;p153"/>
          <p:cNvSpPr txBox="1"/>
          <p:nvPr/>
        </p:nvSpPr>
        <p:spPr>
          <a:xfrm>
            <a:off x="4280738" y="3032325"/>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cxnSp>
        <p:nvCxnSpPr>
          <p:cNvPr id="1665" name="Google Shape;1665;p153"/>
          <p:cNvCxnSpPr>
            <a:stCxn id="1638" idx="2"/>
            <a:endCxn id="1636" idx="0"/>
          </p:cNvCxnSpPr>
          <p:nvPr/>
        </p:nvCxnSpPr>
        <p:spPr>
          <a:xfrm>
            <a:off x="4335325" y="491700"/>
            <a:ext cx="0" cy="137100"/>
          </a:xfrm>
          <a:prstGeom prst="straightConnector1">
            <a:avLst/>
          </a:prstGeom>
          <a:noFill/>
          <a:ln cap="flat" cmpd="sng" w="9525">
            <a:solidFill>
              <a:schemeClr val="dk2"/>
            </a:solidFill>
            <a:prstDash val="solid"/>
            <a:round/>
            <a:headEnd len="med" w="med" type="none"/>
            <a:tailEnd len="med" w="med" type="stealth"/>
          </a:ln>
        </p:spPr>
      </p:cxnSp>
      <p:sp>
        <p:nvSpPr>
          <p:cNvPr id="1666" name="Google Shape;1666;p153"/>
          <p:cNvSpPr txBox="1"/>
          <p:nvPr/>
        </p:nvSpPr>
        <p:spPr>
          <a:xfrm>
            <a:off x="2467838" y="2971800"/>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1667" name="Google Shape;1667;p153"/>
          <p:cNvSpPr txBox="1"/>
          <p:nvPr/>
        </p:nvSpPr>
        <p:spPr>
          <a:xfrm>
            <a:off x="4426800" y="1010388"/>
            <a:ext cx="605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1C232"/>
                </a:solidFill>
              </a:rPr>
              <a:t>Yellow</a:t>
            </a:r>
            <a:endParaRPr b="1" sz="600">
              <a:solidFill>
                <a:srgbClr val="F1C232"/>
              </a:solidFill>
            </a:endParaRPr>
          </a:p>
        </p:txBody>
      </p:sp>
      <p:sp>
        <p:nvSpPr>
          <p:cNvPr id="1668" name="Google Shape;1668;p153"/>
          <p:cNvSpPr txBox="1"/>
          <p:nvPr/>
        </p:nvSpPr>
        <p:spPr>
          <a:xfrm>
            <a:off x="5940013" y="822513"/>
            <a:ext cx="605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38761D"/>
                </a:solidFill>
              </a:rPr>
              <a:t>Green</a:t>
            </a:r>
            <a:endParaRPr b="1" sz="600">
              <a:solidFill>
                <a:srgbClr val="38761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54"/>
          <p:cNvSpPr txBox="1"/>
          <p:nvPr>
            <p:ph idx="1" type="body"/>
          </p:nvPr>
        </p:nvSpPr>
        <p:spPr>
          <a:xfrm>
            <a:off x="457197" y="-2700"/>
            <a:ext cx="3222000" cy="558000"/>
          </a:xfrm>
          <a:prstGeom prst="rect">
            <a:avLst/>
          </a:prstGeom>
        </p:spPr>
        <p:txBody>
          <a:bodyPr anchorCtr="0" anchor="ctr" bIns="34275" lIns="68575" spcFirstLastPara="1" rIns="68575" wrap="square" tIns="34275">
            <a:normAutofit fontScale="70000"/>
          </a:bodyPr>
          <a:lstStyle/>
          <a:p>
            <a:pPr indent="0" lvl="0" marL="0" rtl="0" algn="ctr">
              <a:spcBef>
                <a:spcPts val="800"/>
              </a:spcBef>
              <a:spcAft>
                <a:spcPts val="1200"/>
              </a:spcAft>
              <a:buNone/>
            </a:pPr>
            <a:r>
              <a:rPr lang="en"/>
              <a:t>Context Characterization</a:t>
            </a:r>
            <a:endParaRPr/>
          </a:p>
        </p:txBody>
      </p:sp>
      <p:sp>
        <p:nvSpPr>
          <p:cNvPr id="1675" name="Google Shape;1675;p15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76" name="Google Shape;1676;p154"/>
          <p:cNvSpPr txBox="1"/>
          <p:nvPr/>
        </p:nvSpPr>
        <p:spPr>
          <a:xfrm>
            <a:off x="0" y="616600"/>
            <a:ext cx="2735700" cy="831300"/>
          </a:xfrm>
          <a:prstGeom prst="rect">
            <a:avLst/>
          </a:prstGeom>
          <a:solidFill>
            <a:srgbClr val="DD7E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Declared Interstate War</a:t>
            </a:r>
            <a:endParaRPr/>
          </a:p>
          <a:p>
            <a:pPr indent="-317500" lvl="0" marL="457200" rtl="0" algn="l">
              <a:spcBef>
                <a:spcPts val="0"/>
              </a:spcBef>
              <a:spcAft>
                <a:spcPts val="0"/>
              </a:spcAft>
              <a:buSzPts val="1400"/>
              <a:buChar char="-"/>
            </a:pPr>
            <a:r>
              <a:rPr lang="en"/>
              <a:t>WW2, Iran/Iraq, Eritrea/Ethiopia</a:t>
            </a:r>
            <a:endParaRPr/>
          </a:p>
        </p:txBody>
      </p:sp>
      <p:sp>
        <p:nvSpPr>
          <p:cNvPr id="1677" name="Google Shape;1677;p154"/>
          <p:cNvSpPr txBox="1"/>
          <p:nvPr/>
        </p:nvSpPr>
        <p:spPr>
          <a:xfrm>
            <a:off x="0" y="1509200"/>
            <a:ext cx="2735700" cy="615600"/>
          </a:xfrm>
          <a:prstGeom prst="rect">
            <a:avLst/>
          </a:prstGeom>
          <a:solidFill>
            <a:srgbClr val="DD7E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Undeclared Interstate War</a:t>
            </a:r>
            <a:endParaRPr/>
          </a:p>
          <a:p>
            <a:pPr indent="-317500" lvl="0" marL="457200" rtl="0" algn="l">
              <a:spcBef>
                <a:spcPts val="0"/>
              </a:spcBef>
              <a:spcAft>
                <a:spcPts val="0"/>
              </a:spcAft>
              <a:buSzPts val="1400"/>
              <a:buChar char="-"/>
            </a:pPr>
            <a:r>
              <a:rPr lang="en"/>
              <a:t>Russia/Ukraine 2022</a:t>
            </a:r>
            <a:endParaRPr/>
          </a:p>
        </p:txBody>
      </p:sp>
      <p:sp>
        <p:nvSpPr>
          <p:cNvPr id="1678" name="Google Shape;1678;p154"/>
          <p:cNvSpPr txBox="1"/>
          <p:nvPr/>
        </p:nvSpPr>
        <p:spPr>
          <a:xfrm>
            <a:off x="0" y="2186100"/>
            <a:ext cx="2735700" cy="831300"/>
          </a:xfrm>
          <a:prstGeom prst="rect">
            <a:avLst/>
          </a:prstGeom>
          <a:solidFill>
            <a:srgbClr val="DD7E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Recognized Civil War</a:t>
            </a:r>
            <a:endParaRPr/>
          </a:p>
          <a:p>
            <a:pPr indent="-317500" lvl="0" marL="457200" rtl="0" algn="l">
              <a:spcBef>
                <a:spcPts val="0"/>
              </a:spcBef>
              <a:spcAft>
                <a:spcPts val="0"/>
              </a:spcAft>
              <a:buSzPts val="1400"/>
              <a:buChar char="-"/>
            </a:pPr>
            <a:r>
              <a:rPr lang="en"/>
              <a:t>South Sudan independence war</a:t>
            </a:r>
            <a:endParaRPr/>
          </a:p>
        </p:txBody>
      </p:sp>
      <p:sp>
        <p:nvSpPr>
          <p:cNvPr id="1679" name="Google Shape;1679;p154"/>
          <p:cNvSpPr txBox="1"/>
          <p:nvPr/>
        </p:nvSpPr>
        <p:spPr>
          <a:xfrm>
            <a:off x="0" y="3078700"/>
            <a:ext cx="2735700" cy="831300"/>
          </a:xfrm>
          <a:prstGeom prst="rect">
            <a:avLst/>
          </a:prstGeom>
          <a:solidFill>
            <a:srgbClr val="DD7E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Unrecognized Civil War</a:t>
            </a:r>
            <a:endParaRPr/>
          </a:p>
          <a:p>
            <a:pPr indent="-317500" lvl="0" marL="457200" rtl="0" algn="l">
              <a:spcBef>
                <a:spcPts val="0"/>
              </a:spcBef>
              <a:spcAft>
                <a:spcPts val="0"/>
              </a:spcAft>
              <a:buSzPts val="1400"/>
              <a:buChar char="-"/>
            </a:pPr>
            <a:r>
              <a:rPr lang="en"/>
              <a:t>Darfur rebellion, Eastern DRC, Mali, Myanmar</a:t>
            </a:r>
            <a:endParaRPr/>
          </a:p>
        </p:txBody>
      </p:sp>
      <p:sp>
        <p:nvSpPr>
          <p:cNvPr id="1680" name="Google Shape;1680;p154"/>
          <p:cNvSpPr txBox="1"/>
          <p:nvPr/>
        </p:nvSpPr>
        <p:spPr>
          <a:xfrm>
            <a:off x="0" y="4005425"/>
            <a:ext cx="2735700" cy="1046700"/>
          </a:xfrm>
          <a:prstGeom prst="rect">
            <a:avLst/>
          </a:prstGeom>
          <a:solidFill>
            <a:srgbClr val="F6B2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Internecine Violence</a:t>
            </a:r>
            <a:endParaRPr/>
          </a:p>
          <a:p>
            <a:pPr indent="-317500" lvl="0" marL="457200" rtl="0" algn="l">
              <a:spcBef>
                <a:spcPts val="0"/>
              </a:spcBef>
              <a:spcAft>
                <a:spcPts val="0"/>
              </a:spcAft>
              <a:buSzPts val="1400"/>
              <a:buChar char="-"/>
            </a:pPr>
            <a:r>
              <a:rPr lang="en"/>
              <a:t>Isis, Mai Mai in DRC, Burkina Faso, Mindanao in Philippines</a:t>
            </a:r>
            <a:endParaRPr/>
          </a:p>
        </p:txBody>
      </p:sp>
      <p:sp>
        <p:nvSpPr>
          <p:cNvPr id="1681" name="Google Shape;1681;p154"/>
          <p:cNvSpPr txBox="1"/>
          <p:nvPr/>
        </p:nvSpPr>
        <p:spPr>
          <a:xfrm>
            <a:off x="2909100" y="1704100"/>
            <a:ext cx="3325800" cy="1046700"/>
          </a:xfrm>
          <a:prstGeom prst="rect">
            <a:avLst/>
          </a:prstGeom>
          <a:solidFill>
            <a:srgbClr val="F6B2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Lawless Areas</a:t>
            </a:r>
            <a:endParaRPr/>
          </a:p>
          <a:p>
            <a:pPr indent="-317500" lvl="0" marL="457200" rtl="0" algn="l">
              <a:spcBef>
                <a:spcPts val="0"/>
              </a:spcBef>
              <a:spcAft>
                <a:spcPts val="0"/>
              </a:spcAft>
              <a:buSzPts val="1400"/>
              <a:buChar char="-"/>
            </a:pPr>
            <a:r>
              <a:rPr lang="en"/>
              <a:t>Northern Mexico drug gangs</a:t>
            </a:r>
            <a:endParaRPr/>
          </a:p>
          <a:p>
            <a:pPr indent="-317500" lvl="0" marL="457200" rtl="0" algn="l">
              <a:spcBef>
                <a:spcPts val="0"/>
              </a:spcBef>
              <a:spcAft>
                <a:spcPts val="0"/>
              </a:spcAft>
              <a:buSzPts val="1400"/>
              <a:buChar char="-"/>
            </a:pPr>
            <a:r>
              <a:rPr lang="en"/>
              <a:t>Cité de Soleil in Haiti</a:t>
            </a:r>
            <a:endParaRPr/>
          </a:p>
          <a:p>
            <a:pPr indent="-317500" lvl="0" marL="457200" rtl="0" algn="l">
              <a:spcBef>
                <a:spcPts val="0"/>
              </a:spcBef>
              <a:spcAft>
                <a:spcPts val="0"/>
              </a:spcAft>
              <a:buSzPts val="1400"/>
              <a:buChar char="-"/>
            </a:pPr>
            <a:r>
              <a:rPr lang="en"/>
              <a:t>Tribal areas in Pakistan</a:t>
            </a:r>
            <a:endParaRPr/>
          </a:p>
        </p:txBody>
      </p:sp>
      <p:sp>
        <p:nvSpPr>
          <p:cNvPr id="1682" name="Google Shape;1682;p154"/>
          <p:cNvSpPr txBox="1"/>
          <p:nvPr/>
        </p:nvSpPr>
        <p:spPr>
          <a:xfrm>
            <a:off x="6496500" y="227200"/>
            <a:ext cx="2647500" cy="12621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Entrenched Poverty/Corruption</a:t>
            </a:r>
            <a:endParaRPr/>
          </a:p>
          <a:p>
            <a:pPr indent="-317500" lvl="0" marL="457200" rtl="0" algn="l">
              <a:spcBef>
                <a:spcPts val="0"/>
              </a:spcBef>
              <a:spcAft>
                <a:spcPts val="0"/>
              </a:spcAft>
              <a:buSzPts val="1400"/>
              <a:buChar char="-"/>
            </a:pPr>
            <a:r>
              <a:rPr lang="en"/>
              <a:t>Informal areas/slums without notable internal violence such as informal areas of Dar es Salaam</a:t>
            </a:r>
            <a:endParaRPr/>
          </a:p>
        </p:txBody>
      </p:sp>
      <p:sp>
        <p:nvSpPr>
          <p:cNvPr id="1683" name="Google Shape;1683;p154"/>
          <p:cNvSpPr txBox="1"/>
          <p:nvPr/>
        </p:nvSpPr>
        <p:spPr>
          <a:xfrm>
            <a:off x="2880750" y="2801850"/>
            <a:ext cx="3382500" cy="831300"/>
          </a:xfrm>
          <a:prstGeom prst="rect">
            <a:avLst/>
          </a:prstGeom>
          <a:solidFill>
            <a:srgbClr val="FFF2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High Criminality</a:t>
            </a:r>
            <a:endParaRPr/>
          </a:p>
          <a:p>
            <a:pPr indent="-317500" lvl="0" marL="457200" rtl="0" algn="l">
              <a:spcBef>
                <a:spcPts val="0"/>
              </a:spcBef>
              <a:spcAft>
                <a:spcPts val="0"/>
              </a:spcAft>
              <a:buSzPts val="1400"/>
              <a:buChar char="-"/>
            </a:pPr>
            <a:r>
              <a:rPr lang="en"/>
              <a:t>Urban slums such as Kibera, Karachi, Rio, or Mexico City</a:t>
            </a:r>
            <a:endParaRPr/>
          </a:p>
        </p:txBody>
      </p:sp>
      <p:sp>
        <p:nvSpPr>
          <p:cNvPr id="1684" name="Google Shape;1684;p154"/>
          <p:cNvSpPr txBox="1"/>
          <p:nvPr/>
        </p:nvSpPr>
        <p:spPr>
          <a:xfrm>
            <a:off x="2909100" y="555300"/>
            <a:ext cx="3325800" cy="1046700"/>
          </a:xfrm>
          <a:prstGeom prst="rect">
            <a:avLst/>
          </a:prstGeom>
          <a:solidFill>
            <a:srgbClr val="F6B2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Complex Emergency</a:t>
            </a:r>
            <a:endParaRPr/>
          </a:p>
          <a:p>
            <a:pPr indent="-317500" lvl="0" marL="457200" rtl="0" algn="l">
              <a:spcBef>
                <a:spcPts val="0"/>
              </a:spcBef>
              <a:spcAft>
                <a:spcPts val="0"/>
              </a:spcAft>
              <a:buSzPts val="1400"/>
              <a:buChar char="-"/>
            </a:pPr>
            <a:r>
              <a:rPr lang="en"/>
              <a:t>Floods in Pakistan or Rohingya settlement (humanitarian context combined with natural disaster)</a:t>
            </a:r>
            <a:endParaRPr/>
          </a:p>
        </p:txBody>
      </p:sp>
      <p:sp>
        <p:nvSpPr>
          <p:cNvPr id="1685" name="Google Shape;1685;p154"/>
          <p:cNvSpPr txBox="1"/>
          <p:nvPr/>
        </p:nvSpPr>
        <p:spPr>
          <a:xfrm>
            <a:off x="2880750" y="3684200"/>
            <a:ext cx="3382500" cy="1477500"/>
          </a:xfrm>
          <a:prstGeom prst="rect">
            <a:avLst/>
          </a:prstGeom>
          <a:solidFill>
            <a:srgbClr val="FFF2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Conflict-Adjacent areas</a:t>
            </a:r>
            <a:endParaRPr/>
          </a:p>
          <a:p>
            <a:pPr indent="-317500" lvl="0" marL="457200" rtl="0" algn="l">
              <a:spcBef>
                <a:spcPts val="0"/>
              </a:spcBef>
              <a:spcAft>
                <a:spcPts val="0"/>
              </a:spcAft>
              <a:buSzPts val="1400"/>
              <a:buChar char="-"/>
            </a:pPr>
            <a:r>
              <a:rPr lang="en"/>
              <a:t>Generally peaceful and stable but hosting/containing people fleeing or affected by nearby conflict (borders of Tanzania/Burundi, Thailand/Burma)</a:t>
            </a:r>
            <a:endParaRPr/>
          </a:p>
        </p:txBody>
      </p:sp>
      <p:sp>
        <p:nvSpPr>
          <p:cNvPr id="1686" name="Google Shape;1686;p154"/>
          <p:cNvSpPr txBox="1"/>
          <p:nvPr/>
        </p:nvSpPr>
        <p:spPr>
          <a:xfrm>
            <a:off x="6496500" y="1617600"/>
            <a:ext cx="2647500" cy="19086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Poverty</a:t>
            </a:r>
            <a:endParaRPr/>
          </a:p>
          <a:p>
            <a:pPr indent="-317500" lvl="0" marL="457200" rtl="0" algn="l">
              <a:spcBef>
                <a:spcPts val="0"/>
              </a:spcBef>
              <a:spcAft>
                <a:spcPts val="0"/>
              </a:spcAft>
              <a:buSzPts val="1400"/>
              <a:buChar char="-"/>
            </a:pPr>
            <a:r>
              <a:rPr lang="en"/>
              <a:t>Lack of resources due to underdevelopment rather than deliberate malfeasance. Generally characterized by subsistence farming (rural Tanzania, Bali)</a:t>
            </a:r>
            <a:endParaRPr/>
          </a:p>
        </p:txBody>
      </p:sp>
      <p:sp>
        <p:nvSpPr>
          <p:cNvPr id="1687" name="Google Shape;1687;p154"/>
          <p:cNvSpPr txBox="1"/>
          <p:nvPr/>
        </p:nvSpPr>
        <p:spPr>
          <a:xfrm>
            <a:off x="6496500" y="3654500"/>
            <a:ext cx="2647500" cy="14775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Stable, peaceful, developing</a:t>
            </a:r>
            <a:endParaRPr/>
          </a:p>
          <a:p>
            <a:pPr indent="-317500" lvl="0" marL="457200" rtl="0" algn="l">
              <a:spcBef>
                <a:spcPts val="0"/>
              </a:spcBef>
              <a:spcAft>
                <a:spcPts val="0"/>
              </a:spcAft>
              <a:buSzPts val="1400"/>
              <a:buChar char="-"/>
            </a:pPr>
            <a:r>
              <a:rPr lang="en"/>
              <a:t>May still be poor but things are improving, government, population, other actors reasonably aligned.</a:t>
            </a:r>
            <a:endParaRPr/>
          </a:p>
        </p:txBody>
      </p:sp>
      <p:sp>
        <p:nvSpPr>
          <p:cNvPr id="1688" name="Google Shape;1688;p154"/>
          <p:cNvSpPr/>
          <p:nvPr/>
        </p:nvSpPr>
        <p:spPr>
          <a:xfrm>
            <a:off x="75350" y="68550"/>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55"/>
          <p:cNvSpPr txBox="1"/>
          <p:nvPr>
            <p:ph idx="1" type="body"/>
          </p:nvPr>
        </p:nvSpPr>
        <p:spPr>
          <a:xfrm>
            <a:off x="147800" y="76200"/>
            <a:ext cx="1763700" cy="998100"/>
          </a:xfrm>
          <a:prstGeom prst="rect">
            <a:avLst/>
          </a:prstGeom>
        </p:spPr>
        <p:txBody>
          <a:bodyPr anchorCtr="0" anchor="ctr" bIns="34275" lIns="68575" spcFirstLastPara="1" rIns="68575" wrap="square" tIns="34275">
            <a:normAutofit/>
          </a:bodyPr>
          <a:lstStyle/>
          <a:p>
            <a:pPr indent="0" lvl="0" marL="0" rtl="0" algn="ctr">
              <a:spcBef>
                <a:spcPts val="800"/>
              </a:spcBef>
              <a:spcAft>
                <a:spcPts val="1200"/>
              </a:spcAft>
              <a:buNone/>
            </a:pPr>
            <a:r>
              <a:rPr lang="en" sz="3000"/>
              <a:t>Data Sensitivity</a:t>
            </a:r>
            <a:endParaRPr sz="3000"/>
          </a:p>
        </p:txBody>
      </p:sp>
      <p:sp>
        <p:nvSpPr>
          <p:cNvPr id="1695" name="Google Shape;1695;p15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96" name="Google Shape;1696;p155"/>
          <p:cNvSpPr txBox="1"/>
          <p:nvPr/>
        </p:nvSpPr>
        <p:spPr>
          <a:xfrm>
            <a:off x="2529150" y="102475"/>
            <a:ext cx="49659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collecting personally identifiable information (PII)?</a:t>
            </a:r>
            <a:endParaRPr b="1" i="1"/>
          </a:p>
        </p:txBody>
      </p:sp>
      <p:sp>
        <p:nvSpPr>
          <p:cNvPr id="1697" name="Google Shape;1697;p155"/>
          <p:cNvSpPr txBox="1"/>
          <p:nvPr/>
        </p:nvSpPr>
        <p:spPr>
          <a:xfrm>
            <a:off x="2529225" y="842700"/>
            <a:ext cx="49659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collecting data considered sensitive by the community, project team, organization, or government?</a:t>
            </a:r>
            <a:endParaRPr b="1" i="1"/>
          </a:p>
        </p:txBody>
      </p:sp>
      <p:sp>
        <p:nvSpPr>
          <p:cNvPr id="1698" name="Google Shape;1698;p155"/>
          <p:cNvSpPr txBox="1"/>
          <p:nvPr/>
        </p:nvSpPr>
        <p:spPr>
          <a:xfrm>
            <a:off x="2535513" y="2112050"/>
            <a:ext cx="49659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working with or mapping vulnerable or marginalized groups?</a:t>
            </a:r>
            <a:endParaRPr b="1" i="1"/>
          </a:p>
        </p:txBody>
      </p:sp>
      <p:sp>
        <p:nvSpPr>
          <p:cNvPr id="1699" name="Google Shape;1699;p155"/>
          <p:cNvSpPr txBox="1"/>
          <p:nvPr/>
        </p:nvSpPr>
        <p:spPr>
          <a:xfrm>
            <a:off x="2529225" y="2828588"/>
            <a:ext cx="4965900" cy="831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sharing otherwise unavailable data with other </a:t>
            </a:r>
            <a:r>
              <a:rPr b="1" i="1" lang="en"/>
              <a:t>actors</a:t>
            </a:r>
            <a:r>
              <a:rPr b="1" i="1" lang="en"/>
              <a:t>, including governments, who may use it to make specific decisions about individuals or communities?</a:t>
            </a:r>
            <a:endParaRPr b="1" i="1"/>
          </a:p>
        </p:txBody>
      </p:sp>
      <p:sp>
        <p:nvSpPr>
          <p:cNvPr id="1700" name="Google Shape;1700;p155"/>
          <p:cNvSpPr txBox="1"/>
          <p:nvPr/>
        </p:nvSpPr>
        <p:spPr>
          <a:xfrm>
            <a:off x="0" y="4497000"/>
            <a:ext cx="2394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Adapted from Amos Doornboos’s </a:t>
            </a:r>
            <a:r>
              <a:rPr lang="en" sz="1000" u="sng">
                <a:solidFill>
                  <a:schemeClr val="hlink"/>
                </a:solidFill>
                <a:hlinkClick r:id="rId4"/>
              </a:rPr>
              <a:t>Quickly Identifying Potential Data Risks</a:t>
            </a:r>
            <a:r>
              <a:rPr lang="en" sz="1000"/>
              <a:t>, February 2022, CC-BY-SA 4.0</a:t>
            </a:r>
            <a:endParaRPr sz="1000"/>
          </a:p>
        </p:txBody>
      </p:sp>
      <p:sp>
        <p:nvSpPr>
          <p:cNvPr id="1701" name="Google Shape;1701;p155"/>
          <p:cNvSpPr/>
          <p:nvPr/>
        </p:nvSpPr>
        <p:spPr>
          <a:xfrm>
            <a:off x="7721250" y="3543672"/>
            <a:ext cx="1141500" cy="1107300"/>
          </a:xfrm>
          <a:prstGeom prst="octagon">
            <a:avLst>
              <a:gd fmla="val 29289"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702" name="Google Shape;1702;p155"/>
          <p:cNvSpPr/>
          <p:nvPr/>
        </p:nvSpPr>
        <p:spPr>
          <a:xfrm>
            <a:off x="7924800" y="320175"/>
            <a:ext cx="632400" cy="10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55"/>
          <p:cNvSpPr txBox="1"/>
          <p:nvPr/>
        </p:nvSpPr>
        <p:spPr>
          <a:xfrm>
            <a:off x="7619250" y="1224525"/>
            <a:ext cx="1333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If you answer “Yes” to any of these questions:</a:t>
            </a:r>
            <a:endParaRPr/>
          </a:p>
        </p:txBody>
      </p:sp>
      <p:sp>
        <p:nvSpPr>
          <p:cNvPr id="1704" name="Google Shape;1704;p155"/>
          <p:cNvSpPr/>
          <p:nvPr/>
        </p:nvSpPr>
        <p:spPr>
          <a:xfrm>
            <a:off x="7913575" y="2211600"/>
            <a:ext cx="632400" cy="10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55"/>
          <p:cNvSpPr txBox="1"/>
          <p:nvPr/>
        </p:nvSpPr>
        <p:spPr>
          <a:xfrm>
            <a:off x="7721250" y="3774075"/>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rPr>
              <a:t>Sensitive Data!</a:t>
            </a:r>
            <a:endParaRPr b="1" sz="1500">
              <a:solidFill>
                <a:schemeClr val="lt1"/>
              </a:solidFill>
            </a:endParaRPr>
          </a:p>
        </p:txBody>
      </p:sp>
      <p:sp>
        <p:nvSpPr>
          <p:cNvPr id="1706" name="Google Shape;1706;p155"/>
          <p:cNvSpPr txBox="1"/>
          <p:nvPr>
            <p:ph idx="3" type="body"/>
          </p:nvPr>
        </p:nvSpPr>
        <p:spPr>
          <a:xfrm>
            <a:off x="101825" y="1094325"/>
            <a:ext cx="2292900" cy="33717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sz="1300">
                <a:solidFill>
                  <a:srgbClr val="000000"/>
                </a:solidFill>
              </a:rPr>
              <a:t>Not all data has equal potential for harm! Consider </a:t>
            </a:r>
            <a:r>
              <a:rPr i="1" lang="en" sz="1300">
                <a:solidFill>
                  <a:srgbClr val="000000"/>
                </a:solidFill>
              </a:rPr>
              <a:t>at least</a:t>
            </a:r>
            <a:r>
              <a:rPr lang="en" sz="1300">
                <a:solidFill>
                  <a:srgbClr val="000000"/>
                </a:solidFill>
              </a:rPr>
              <a:t> these aspects:</a:t>
            </a:r>
            <a:endParaRPr sz="1300">
              <a:solidFill>
                <a:srgbClr val="000000"/>
              </a:solidFill>
            </a:endParaRPr>
          </a:p>
          <a:p>
            <a:pPr indent="0" lvl="0" marL="0" rtl="0" algn="just">
              <a:spcBef>
                <a:spcPts val="800"/>
              </a:spcBef>
              <a:spcAft>
                <a:spcPts val="0"/>
              </a:spcAft>
              <a:buNone/>
            </a:pPr>
            <a:r>
              <a:t/>
            </a:r>
            <a:endParaRPr sz="1300">
              <a:solidFill>
                <a:srgbClr val="000000"/>
              </a:solidFill>
            </a:endParaRPr>
          </a:p>
          <a:p>
            <a:pPr indent="0" lvl="0" marL="0" rtl="0" algn="just">
              <a:spcBef>
                <a:spcPts val="800"/>
              </a:spcBef>
              <a:spcAft>
                <a:spcPts val="800"/>
              </a:spcAft>
              <a:buNone/>
            </a:pPr>
            <a:r>
              <a:t/>
            </a:r>
            <a:endParaRPr sz="1300">
              <a:solidFill>
                <a:srgbClr val="000000"/>
              </a:solidFill>
            </a:endParaRPr>
          </a:p>
        </p:txBody>
      </p:sp>
      <p:sp>
        <p:nvSpPr>
          <p:cNvPr id="1707" name="Google Shape;1707;p155"/>
          <p:cNvSpPr txBox="1"/>
          <p:nvPr/>
        </p:nvSpPr>
        <p:spPr>
          <a:xfrm>
            <a:off x="2512563" y="3760825"/>
            <a:ext cx="4965900" cy="831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there other actors or agencies with a vested interest or stake in map data (disputed boundaries for example)?</a:t>
            </a:r>
            <a:endParaRPr b="1" i="1"/>
          </a:p>
        </p:txBody>
      </p:sp>
      <p:sp>
        <p:nvSpPr>
          <p:cNvPr id="1708" name="Google Shape;1708;p155"/>
          <p:cNvSpPr txBox="1"/>
          <p:nvPr/>
        </p:nvSpPr>
        <p:spPr>
          <a:xfrm>
            <a:off x="2524038" y="1585063"/>
            <a:ext cx="49659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collecting data about people’s health or medical status?</a:t>
            </a:r>
            <a:endParaRPr b="1" i="1"/>
          </a:p>
        </p:txBody>
      </p:sp>
      <p:sp>
        <p:nvSpPr>
          <p:cNvPr id="1709" name="Google Shape;1709;p155"/>
          <p:cNvSpPr/>
          <p:nvPr/>
        </p:nvSpPr>
        <p:spPr>
          <a:xfrm>
            <a:off x="155350" y="10247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56"/>
          <p:cNvSpPr txBox="1"/>
          <p:nvPr>
            <p:ph idx="1" type="body"/>
          </p:nvPr>
        </p:nvSpPr>
        <p:spPr>
          <a:xfrm>
            <a:off x="228600" y="-2700"/>
            <a:ext cx="1763700" cy="9981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a:t> </a:t>
            </a:r>
            <a:r>
              <a:rPr lang="en" sz="2550"/>
              <a:t>   Additional Risk Factors</a:t>
            </a:r>
            <a:endParaRPr sz="2550"/>
          </a:p>
        </p:txBody>
      </p:sp>
      <p:sp>
        <p:nvSpPr>
          <p:cNvPr id="1716" name="Google Shape;1716;p15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17" name="Google Shape;1717;p156"/>
          <p:cNvSpPr txBox="1"/>
          <p:nvPr/>
        </p:nvSpPr>
        <p:spPr>
          <a:xfrm>
            <a:off x="2080675" y="102475"/>
            <a:ext cx="54144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Is there an election or transfer of political power going on?</a:t>
            </a:r>
            <a:endParaRPr b="1" i="1"/>
          </a:p>
        </p:txBody>
      </p:sp>
      <p:sp>
        <p:nvSpPr>
          <p:cNvPr id="1718" name="Google Shape;1718;p156"/>
          <p:cNvSpPr txBox="1"/>
          <p:nvPr/>
        </p:nvSpPr>
        <p:spPr>
          <a:xfrm>
            <a:off x="2080675" y="598425"/>
            <a:ext cx="5414400" cy="831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Will work be done in an area of sub-national conflict? Some countries have defined sub-regions in conflict while the larger area is generally peaceful.</a:t>
            </a:r>
            <a:endParaRPr b="1" i="1"/>
          </a:p>
        </p:txBody>
      </p:sp>
      <p:sp>
        <p:nvSpPr>
          <p:cNvPr id="1719" name="Google Shape;1719;p156"/>
          <p:cNvSpPr txBox="1"/>
          <p:nvPr/>
        </p:nvSpPr>
        <p:spPr>
          <a:xfrm>
            <a:off x="2080675" y="1525475"/>
            <a:ext cx="53805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Will work proceed during major disruptions such as crop failures, economic collapse, or prolonged natural disasters?</a:t>
            </a:r>
            <a:endParaRPr b="1" i="1"/>
          </a:p>
        </p:txBody>
      </p:sp>
      <p:sp>
        <p:nvSpPr>
          <p:cNvPr id="1720" name="Google Shape;1720;p156"/>
          <p:cNvSpPr txBox="1"/>
          <p:nvPr/>
        </p:nvSpPr>
        <p:spPr>
          <a:xfrm>
            <a:off x="2095375" y="2256825"/>
            <a:ext cx="5351100" cy="10467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Will work proceed during an outbreak involving significant mortality, quarantines, and other heavy public health measures/restrictions, such as for Ebola or peak waves of Covid-19)?</a:t>
            </a:r>
            <a:endParaRPr b="1" i="1"/>
          </a:p>
        </p:txBody>
      </p:sp>
      <p:sp>
        <p:nvSpPr>
          <p:cNvPr id="1721" name="Google Shape;1721;p156"/>
          <p:cNvSpPr txBox="1"/>
          <p:nvPr/>
        </p:nvSpPr>
        <p:spPr>
          <a:xfrm>
            <a:off x="0" y="4700350"/>
            <a:ext cx="312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Adapted from Amos Doornboos’s </a:t>
            </a:r>
            <a:r>
              <a:rPr lang="en" sz="1000" u="sng">
                <a:solidFill>
                  <a:schemeClr val="hlink"/>
                </a:solidFill>
                <a:hlinkClick r:id="rId3"/>
              </a:rPr>
              <a:t>Quickly Identifying Potential Data Risks</a:t>
            </a:r>
            <a:r>
              <a:rPr lang="en" sz="1000"/>
              <a:t>, February 2022, CC-BY-SA 4.0</a:t>
            </a:r>
            <a:endParaRPr sz="1000"/>
          </a:p>
        </p:txBody>
      </p:sp>
      <p:sp>
        <p:nvSpPr>
          <p:cNvPr id="1722" name="Google Shape;1722;p156"/>
          <p:cNvSpPr/>
          <p:nvPr/>
        </p:nvSpPr>
        <p:spPr>
          <a:xfrm>
            <a:off x="7721250" y="3543672"/>
            <a:ext cx="1141500" cy="1107300"/>
          </a:xfrm>
          <a:prstGeom prst="octagon">
            <a:avLst>
              <a:gd fmla="val 29289"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723" name="Google Shape;1723;p156"/>
          <p:cNvSpPr/>
          <p:nvPr/>
        </p:nvSpPr>
        <p:spPr>
          <a:xfrm>
            <a:off x="7924800" y="320175"/>
            <a:ext cx="632400" cy="10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56"/>
          <p:cNvSpPr txBox="1"/>
          <p:nvPr/>
        </p:nvSpPr>
        <p:spPr>
          <a:xfrm>
            <a:off x="7619250" y="1224525"/>
            <a:ext cx="1333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If you answer “Yes” to any of these questions:</a:t>
            </a:r>
            <a:endParaRPr/>
          </a:p>
        </p:txBody>
      </p:sp>
      <p:sp>
        <p:nvSpPr>
          <p:cNvPr id="1725" name="Google Shape;1725;p156"/>
          <p:cNvSpPr/>
          <p:nvPr/>
        </p:nvSpPr>
        <p:spPr>
          <a:xfrm>
            <a:off x="7913575" y="2211600"/>
            <a:ext cx="632400" cy="10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56"/>
          <p:cNvSpPr txBox="1"/>
          <p:nvPr/>
        </p:nvSpPr>
        <p:spPr>
          <a:xfrm>
            <a:off x="7715400" y="3658725"/>
            <a:ext cx="11415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rPr>
              <a:t>Risk Factors Present!</a:t>
            </a:r>
            <a:endParaRPr b="1" sz="1500">
              <a:solidFill>
                <a:schemeClr val="lt1"/>
              </a:solidFill>
            </a:endParaRPr>
          </a:p>
        </p:txBody>
      </p:sp>
      <p:sp>
        <p:nvSpPr>
          <p:cNvPr id="1727" name="Google Shape;1727;p156"/>
          <p:cNvSpPr txBox="1"/>
          <p:nvPr>
            <p:ph idx="3" type="body"/>
          </p:nvPr>
        </p:nvSpPr>
        <p:spPr>
          <a:xfrm>
            <a:off x="101825" y="1094325"/>
            <a:ext cx="2074500" cy="3371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500">
                <a:solidFill>
                  <a:schemeClr val="dk1"/>
                </a:solidFill>
              </a:rPr>
              <a:t>A given country may be generally peaceful and stable, but may require more than a light protection risk assessment if </a:t>
            </a:r>
            <a:r>
              <a:rPr i="1" lang="en" sz="1500">
                <a:solidFill>
                  <a:schemeClr val="dk1"/>
                </a:solidFill>
              </a:rPr>
              <a:t>specific contextual factors</a:t>
            </a:r>
            <a:r>
              <a:rPr lang="en" sz="1500">
                <a:solidFill>
                  <a:schemeClr val="dk1"/>
                </a:solidFill>
              </a:rPr>
              <a:t> are present.</a:t>
            </a:r>
            <a:endParaRPr sz="1200">
              <a:solidFill>
                <a:srgbClr val="000000"/>
              </a:solidFill>
            </a:endParaRPr>
          </a:p>
          <a:p>
            <a:pPr indent="0" lvl="0" marL="0" rtl="0" algn="l">
              <a:spcBef>
                <a:spcPts val="800"/>
              </a:spcBef>
              <a:spcAft>
                <a:spcPts val="0"/>
              </a:spcAft>
              <a:buNone/>
            </a:pPr>
            <a:r>
              <a:t/>
            </a:r>
            <a:endParaRPr sz="1200">
              <a:solidFill>
                <a:srgbClr val="000000"/>
              </a:solidFill>
            </a:endParaRPr>
          </a:p>
          <a:p>
            <a:pPr indent="0" lvl="0" marL="0" rtl="0" algn="l">
              <a:spcBef>
                <a:spcPts val="800"/>
              </a:spcBef>
              <a:spcAft>
                <a:spcPts val="800"/>
              </a:spcAft>
              <a:buNone/>
            </a:pPr>
            <a:r>
              <a:t/>
            </a:r>
            <a:endParaRPr sz="1200">
              <a:solidFill>
                <a:srgbClr val="000000"/>
              </a:solidFill>
            </a:endParaRPr>
          </a:p>
        </p:txBody>
      </p:sp>
      <p:sp>
        <p:nvSpPr>
          <p:cNvPr id="1728" name="Google Shape;1728;p156"/>
          <p:cNvSpPr txBox="1"/>
          <p:nvPr/>
        </p:nvSpPr>
        <p:spPr>
          <a:xfrm>
            <a:off x="2095375" y="3386338"/>
            <a:ext cx="53511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there large influxes of people from conflict-affected areas? A peaceful area may be at risk during such influxes.</a:t>
            </a:r>
            <a:endParaRPr b="1" i="1"/>
          </a:p>
        </p:txBody>
      </p:sp>
      <p:sp>
        <p:nvSpPr>
          <p:cNvPr id="1729" name="Google Shape;1729;p156"/>
          <p:cNvSpPr txBox="1"/>
          <p:nvPr/>
        </p:nvSpPr>
        <p:spPr>
          <a:xfrm>
            <a:off x="2080675" y="4084750"/>
            <a:ext cx="53121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Is this a new context for open mapping, with no established OSM or similar community?</a:t>
            </a:r>
            <a:endParaRPr b="1" i="1"/>
          </a:p>
        </p:txBody>
      </p:sp>
      <p:sp>
        <p:nvSpPr>
          <p:cNvPr id="1730" name="Google Shape;1730;p156"/>
          <p:cNvSpPr/>
          <p:nvPr/>
        </p:nvSpPr>
        <p:spPr>
          <a:xfrm>
            <a:off x="101825" y="9482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57"/>
          <p:cNvSpPr txBox="1"/>
          <p:nvPr>
            <p:ph type="title"/>
          </p:nvPr>
        </p:nvSpPr>
        <p:spPr>
          <a:xfrm>
            <a:off x="2675175" y="2278925"/>
            <a:ext cx="5084100" cy="585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Risk Assessment and Mitigation</a:t>
            </a:r>
            <a:endParaRPr/>
          </a:p>
        </p:txBody>
      </p:sp>
      <p:sp>
        <p:nvSpPr>
          <p:cNvPr id="1737" name="Google Shape;1737;p157"/>
          <p:cNvSpPr/>
          <p:nvPr/>
        </p:nvSpPr>
        <p:spPr>
          <a:xfrm>
            <a:off x="783925" y="2328602"/>
            <a:ext cx="507000" cy="4863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t>4</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58"/>
          <p:cNvSpPr txBox="1"/>
          <p:nvPr>
            <p:ph idx="1" type="body"/>
          </p:nvPr>
        </p:nvSpPr>
        <p:spPr>
          <a:xfrm>
            <a:off x="609600" y="-2700"/>
            <a:ext cx="6871200" cy="6219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a:t>Identify and Rate Potential Harm</a:t>
            </a:r>
            <a:endParaRPr/>
          </a:p>
        </p:txBody>
      </p:sp>
      <p:sp>
        <p:nvSpPr>
          <p:cNvPr id="1744" name="Google Shape;1744;p15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45" name="Google Shape;1745;p158"/>
          <p:cNvGraphicFramePr/>
          <p:nvPr/>
        </p:nvGraphicFramePr>
        <p:xfrm>
          <a:off x="0" y="833465"/>
          <a:ext cx="3000000" cy="3000000"/>
        </p:xfrm>
        <a:graphic>
          <a:graphicData uri="http://schemas.openxmlformats.org/drawingml/2006/table">
            <a:tbl>
              <a:tblPr>
                <a:noFill/>
                <a:tableStyleId>{58F8FA97-8E6F-42B4-AC8D-F76DD4867B73}</a:tableStyleId>
              </a:tblPr>
              <a:tblGrid>
                <a:gridCol w="2232925"/>
                <a:gridCol w="812400"/>
                <a:gridCol w="800725"/>
                <a:gridCol w="771175"/>
                <a:gridCol w="588850"/>
                <a:gridCol w="2828050"/>
                <a:gridCol w="1109900"/>
              </a:tblGrid>
              <a:tr h="855650">
                <a:tc>
                  <a:txBody>
                    <a:bodyPr/>
                    <a:lstStyle/>
                    <a:p>
                      <a:pPr indent="0" lvl="0" marL="0" rtl="0" algn="l">
                        <a:spcBef>
                          <a:spcPts val="0"/>
                        </a:spcBef>
                        <a:spcAft>
                          <a:spcPts val="0"/>
                        </a:spcAft>
                        <a:buNone/>
                      </a:pPr>
                      <a:r>
                        <a:rPr b="1" lang="en"/>
                        <a:t>Potential Harm</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Vulnerability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Likeli hood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Impact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Risk</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Residual risk after 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r>
              <a:tr h="1077500">
                <a:tc>
                  <a:txBody>
                    <a:bodyPr/>
                    <a:lstStyle/>
                    <a:p>
                      <a:pPr indent="0" lvl="0" marL="0" rtl="0" algn="l">
                        <a:spcBef>
                          <a:spcPts val="0"/>
                        </a:spcBef>
                        <a:spcAft>
                          <a:spcPts val="0"/>
                        </a:spcAft>
                        <a:buNone/>
                      </a:pPr>
                      <a:r>
                        <a:rPr lang="en"/>
                        <a:t>Targeted attacks guided by data revealing ethnicity</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228600" lvl="0" marL="45720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r>
              <a:tr h="1299325">
                <a:tc>
                  <a:txBody>
                    <a:bodyPr/>
                    <a:lstStyle/>
                    <a:p>
                      <a:pPr indent="0" lvl="0" marL="0" rtl="0" algn="l">
                        <a:spcBef>
                          <a:spcPts val="0"/>
                        </a:spcBef>
                        <a:spcAft>
                          <a:spcPts val="0"/>
                        </a:spcAft>
                        <a:buNone/>
                      </a:pPr>
                      <a:r>
                        <a:rPr lang="en">
                          <a:solidFill>
                            <a:schemeClr val="dk1"/>
                          </a:solidFill>
                        </a:rPr>
                        <a:t>Informal neighborhoods bulldozed</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2</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228600" lvl="0" marL="45720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077500">
                <a:tc>
                  <a:txBody>
                    <a:bodyPr/>
                    <a:lstStyle/>
                    <a:p>
                      <a:pPr indent="0" lvl="0" marL="0" rtl="0" algn="l">
                        <a:spcBef>
                          <a:spcPts val="0"/>
                        </a:spcBef>
                        <a:spcAft>
                          <a:spcPts val="0"/>
                        </a:spcAft>
                        <a:buNone/>
                      </a:pPr>
                      <a:r>
                        <a:rPr lang="en"/>
                        <a:t>People seeking HIV care identified and stigmatized</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5</a:t>
                      </a:r>
                      <a:endParaRPr/>
                    </a:p>
                  </a:txBody>
                  <a:tcPr marT="91425" marB="91425" marR="91425" marL="91425">
                    <a:solidFill>
                      <a:srgbClr val="FFF2CC"/>
                    </a:solidFill>
                  </a:tcPr>
                </a:tc>
                <a:tc>
                  <a:txBody>
                    <a:bodyPr/>
                    <a:lstStyle/>
                    <a:p>
                      <a:pPr indent="-228600" lvl="0" marL="45720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746" name="Google Shape;1746;p158"/>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59"/>
          <p:cNvSpPr txBox="1"/>
          <p:nvPr>
            <p:ph idx="1" type="body"/>
          </p:nvPr>
        </p:nvSpPr>
        <p:spPr>
          <a:xfrm>
            <a:off x="2594174" y="580925"/>
            <a:ext cx="3955800" cy="558000"/>
          </a:xfrm>
          <a:prstGeom prst="rect">
            <a:avLst/>
          </a:prstGeom>
        </p:spPr>
        <p:txBody>
          <a:bodyPr anchorCtr="0" anchor="ctr" bIns="34275" lIns="68575" spcFirstLastPara="1" rIns="68575" wrap="square" tIns="34275">
            <a:normAutofit fontScale="62500"/>
          </a:bodyPr>
          <a:lstStyle/>
          <a:p>
            <a:pPr indent="0" lvl="0" marL="0" rtl="0" algn="ctr">
              <a:spcBef>
                <a:spcPts val="800"/>
              </a:spcBef>
              <a:spcAft>
                <a:spcPts val="1200"/>
              </a:spcAft>
              <a:buNone/>
            </a:pPr>
            <a:r>
              <a:rPr lang="en"/>
              <a:t>On </a:t>
            </a:r>
            <a:r>
              <a:rPr lang="en"/>
              <a:t>Vulnerability, Likelihood, Impact</a:t>
            </a:r>
            <a:endParaRPr/>
          </a:p>
        </p:txBody>
      </p:sp>
      <p:sp>
        <p:nvSpPr>
          <p:cNvPr id="1752" name="Google Shape;1752;p159"/>
          <p:cNvSpPr txBox="1"/>
          <p:nvPr>
            <p:ph idx="2" type="body"/>
          </p:nvPr>
        </p:nvSpPr>
        <p:spPr>
          <a:xfrm>
            <a:off x="2594168" y="288759"/>
            <a:ext cx="3955800" cy="279300"/>
          </a:xfrm>
          <a:prstGeom prst="rect">
            <a:avLst/>
          </a:prstGeom>
        </p:spPr>
        <p:txBody>
          <a:bodyPr anchorCtr="0" anchor="ctr" bIns="34275" lIns="68575" spcFirstLastPara="1" rIns="68575" wrap="square" tIns="34275">
            <a:normAutofit/>
          </a:bodyPr>
          <a:lstStyle/>
          <a:p>
            <a:pPr indent="0" lvl="0" marL="0" rtl="0" algn="ctr">
              <a:spcBef>
                <a:spcPts val="800"/>
              </a:spcBef>
              <a:spcAft>
                <a:spcPts val="1200"/>
              </a:spcAft>
              <a:buNone/>
            </a:pPr>
            <a:r>
              <a:t/>
            </a:r>
            <a:endParaRPr/>
          </a:p>
        </p:txBody>
      </p:sp>
      <p:sp>
        <p:nvSpPr>
          <p:cNvPr id="1753" name="Google Shape;1753;p159"/>
          <p:cNvSpPr txBox="1"/>
          <p:nvPr>
            <p:ph idx="3" type="body"/>
          </p:nvPr>
        </p:nvSpPr>
        <p:spPr>
          <a:xfrm>
            <a:off x="575061" y="1737547"/>
            <a:ext cx="8265000" cy="3104700"/>
          </a:xfrm>
          <a:prstGeom prst="rect">
            <a:avLst/>
          </a:prstGeom>
        </p:spPr>
        <p:txBody>
          <a:bodyPr anchorCtr="0" anchor="t" bIns="34275" lIns="68575" spcFirstLastPara="1" rIns="68575" wrap="square" tIns="34275">
            <a:normAutofit fontScale="92500" lnSpcReduction="20000"/>
          </a:bodyPr>
          <a:lstStyle/>
          <a:p>
            <a:pPr indent="0" lvl="0" marL="0" rtl="0" algn="just">
              <a:lnSpc>
                <a:spcPct val="115000"/>
              </a:lnSpc>
              <a:spcBef>
                <a:spcPts val="800"/>
              </a:spcBef>
              <a:spcAft>
                <a:spcPts val="0"/>
              </a:spcAft>
              <a:buNone/>
            </a:pPr>
            <a:r>
              <a:rPr lang="en" sz="2400">
                <a:latin typeface="Roboto"/>
                <a:ea typeface="Roboto"/>
                <a:cs typeface="Roboto"/>
                <a:sym typeface="Roboto"/>
              </a:rPr>
              <a:t>How</a:t>
            </a:r>
            <a:r>
              <a:rPr lang="en" sz="2400">
                <a:latin typeface="Roboto"/>
                <a:ea typeface="Roboto"/>
                <a:cs typeface="Roboto"/>
                <a:sym typeface="Roboto"/>
              </a:rPr>
              <a:t> we </a:t>
            </a:r>
            <a:r>
              <a:rPr lang="en" sz="2400">
                <a:latin typeface="Roboto"/>
                <a:ea typeface="Roboto"/>
                <a:cs typeface="Roboto"/>
                <a:sym typeface="Roboto"/>
              </a:rPr>
              <a:t>quantify</a:t>
            </a:r>
            <a:r>
              <a:rPr lang="en" sz="2400">
                <a:latin typeface="Roboto"/>
                <a:ea typeface="Roboto"/>
                <a:cs typeface="Roboto"/>
                <a:sym typeface="Roboto"/>
              </a:rPr>
              <a:t> and prioritize risk:</a:t>
            </a:r>
            <a:endParaRPr sz="2400">
              <a:latin typeface="Roboto"/>
              <a:ea typeface="Roboto"/>
              <a:cs typeface="Roboto"/>
              <a:sym typeface="Roboto"/>
            </a:endParaRPr>
          </a:p>
          <a:p>
            <a:pPr indent="0" lvl="0" marL="0" rtl="0" algn="just">
              <a:lnSpc>
                <a:spcPct val="115000"/>
              </a:lnSpc>
              <a:spcBef>
                <a:spcPts val="800"/>
              </a:spcBef>
              <a:spcAft>
                <a:spcPts val="0"/>
              </a:spcAft>
              <a:buNone/>
            </a:pPr>
            <a:r>
              <a:t/>
            </a:r>
            <a:endParaRPr>
              <a:latin typeface="Roboto"/>
              <a:ea typeface="Roboto"/>
              <a:cs typeface="Roboto"/>
              <a:sym typeface="Roboto"/>
            </a:endParaRPr>
          </a:p>
          <a:p>
            <a:pPr indent="0" lvl="0" marL="0" rtl="0" algn="just">
              <a:lnSpc>
                <a:spcPct val="115000"/>
              </a:lnSpc>
              <a:spcBef>
                <a:spcPts val="800"/>
              </a:spcBef>
              <a:spcAft>
                <a:spcPts val="0"/>
              </a:spcAft>
              <a:buNone/>
            </a:pPr>
            <a:r>
              <a:t/>
            </a:r>
            <a:endParaRPr>
              <a:latin typeface="Roboto"/>
              <a:ea typeface="Roboto"/>
              <a:cs typeface="Roboto"/>
              <a:sym typeface="Roboto"/>
            </a:endParaRPr>
          </a:p>
          <a:p>
            <a:pPr indent="0" lvl="0" marL="0" rtl="0" algn="just">
              <a:lnSpc>
                <a:spcPct val="115000"/>
              </a:lnSpc>
              <a:spcBef>
                <a:spcPts val="800"/>
              </a:spcBef>
              <a:spcAft>
                <a:spcPts val="0"/>
              </a:spcAft>
              <a:buNone/>
            </a:pPr>
            <a:r>
              <a:t/>
            </a:r>
            <a:endParaRPr>
              <a:latin typeface="Roboto"/>
              <a:ea typeface="Roboto"/>
              <a:cs typeface="Roboto"/>
              <a:sym typeface="Roboto"/>
            </a:endParaRPr>
          </a:p>
          <a:p>
            <a:pPr indent="0" lvl="0" marL="0" rtl="0" algn="just">
              <a:lnSpc>
                <a:spcPct val="115000"/>
              </a:lnSpc>
              <a:spcBef>
                <a:spcPts val="800"/>
              </a:spcBef>
              <a:spcAft>
                <a:spcPts val="0"/>
              </a:spcAft>
              <a:buNone/>
            </a:pPr>
            <a:r>
              <a:t/>
            </a:r>
            <a:endParaRPr>
              <a:latin typeface="Roboto"/>
              <a:ea typeface="Roboto"/>
              <a:cs typeface="Roboto"/>
              <a:sym typeface="Roboto"/>
            </a:endParaRPr>
          </a:p>
          <a:p>
            <a:pPr indent="0" lvl="0" marL="0" rtl="0" algn="just">
              <a:lnSpc>
                <a:spcPct val="115000"/>
              </a:lnSpc>
              <a:spcBef>
                <a:spcPts val="800"/>
              </a:spcBef>
              <a:spcAft>
                <a:spcPts val="0"/>
              </a:spcAft>
              <a:buNone/>
            </a:pPr>
            <a:r>
              <a:t/>
            </a:r>
            <a:endParaRPr>
              <a:latin typeface="Roboto"/>
              <a:ea typeface="Roboto"/>
              <a:cs typeface="Roboto"/>
              <a:sym typeface="Roboto"/>
            </a:endParaRPr>
          </a:p>
          <a:p>
            <a:pPr indent="0" lvl="0" marL="0" rtl="0" algn="just">
              <a:lnSpc>
                <a:spcPct val="115000"/>
              </a:lnSpc>
              <a:spcBef>
                <a:spcPts val="800"/>
              </a:spcBef>
              <a:spcAft>
                <a:spcPts val="0"/>
              </a:spcAft>
              <a:buNone/>
            </a:pPr>
            <a:r>
              <a:t/>
            </a:r>
            <a:endParaRPr>
              <a:latin typeface="Roboto"/>
              <a:ea typeface="Roboto"/>
              <a:cs typeface="Roboto"/>
              <a:sym typeface="Roboto"/>
            </a:endParaRPr>
          </a:p>
          <a:p>
            <a:pPr indent="0" lvl="0" marL="0" rtl="0" algn="just">
              <a:lnSpc>
                <a:spcPct val="115000"/>
              </a:lnSpc>
              <a:spcBef>
                <a:spcPts val="800"/>
              </a:spcBef>
              <a:spcAft>
                <a:spcPts val="0"/>
              </a:spcAft>
              <a:buNone/>
            </a:pPr>
            <a:r>
              <a:rPr lang="en">
                <a:latin typeface="Roboto"/>
                <a:ea typeface="Roboto"/>
                <a:cs typeface="Roboto"/>
                <a:sym typeface="Roboto"/>
              </a:rPr>
              <a:t>The tricky part here is the difference between Vulnerability and Likelihood. Vulnerability is basically the number of person-hours exposed to the risk, and likelihood is the chance of it happening at any given time to someone who is exposed. </a:t>
            </a:r>
            <a:endParaRPr>
              <a:latin typeface="Roboto"/>
              <a:ea typeface="Roboto"/>
              <a:cs typeface="Roboto"/>
              <a:sym typeface="Roboto"/>
            </a:endParaRPr>
          </a:p>
          <a:p>
            <a:pPr indent="0" lvl="0" marL="0" rtl="0" algn="just">
              <a:spcBef>
                <a:spcPts val="800"/>
              </a:spcBef>
              <a:spcAft>
                <a:spcPts val="0"/>
              </a:spcAft>
              <a:buNone/>
            </a:pPr>
            <a:r>
              <a:t/>
            </a:r>
            <a:endParaRPr>
              <a:latin typeface="Roboto"/>
              <a:ea typeface="Roboto"/>
              <a:cs typeface="Roboto"/>
              <a:sym typeface="Roboto"/>
            </a:endParaRPr>
          </a:p>
        </p:txBody>
      </p:sp>
      <p:sp>
        <p:nvSpPr>
          <p:cNvPr id="1754" name="Google Shape;1754;p159"/>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graphicFrame>
        <p:nvGraphicFramePr>
          <p:cNvPr id="1755" name="Google Shape;1755;p159"/>
          <p:cNvGraphicFramePr/>
          <p:nvPr/>
        </p:nvGraphicFramePr>
        <p:xfrm>
          <a:off x="725325" y="2381250"/>
          <a:ext cx="3000000" cy="3000000"/>
        </p:xfrm>
        <a:graphic>
          <a:graphicData uri="http://schemas.openxmlformats.org/drawingml/2006/table">
            <a:tbl>
              <a:tblPr>
                <a:noFill/>
                <a:tableStyleId>{58F8FA97-8E6F-42B4-AC8D-F76DD4867B73}</a:tableStyleId>
              </a:tblPr>
              <a:tblGrid>
                <a:gridCol w="1707475"/>
                <a:gridCol w="5881225"/>
              </a:tblGrid>
              <a:tr h="381000">
                <a:tc>
                  <a:txBody>
                    <a:bodyPr/>
                    <a:lstStyle/>
                    <a:p>
                      <a:pPr indent="0" lvl="0" marL="0" rtl="0" algn="just">
                        <a:lnSpc>
                          <a:spcPct val="90000"/>
                        </a:lnSpc>
                        <a:spcBef>
                          <a:spcPts val="800"/>
                        </a:spcBef>
                        <a:spcAft>
                          <a:spcPts val="0"/>
                        </a:spcAft>
                        <a:buClr>
                          <a:schemeClr val="dk1"/>
                        </a:buClr>
                        <a:buSzPts val="1100"/>
                        <a:buFont typeface="Arial"/>
                        <a:buNone/>
                      </a:pPr>
                      <a:r>
                        <a:rPr lang="en">
                          <a:solidFill>
                            <a:srgbClr val="757070"/>
                          </a:solidFill>
                        </a:rPr>
                        <a:t>Vulnerability </a:t>
                      </a:r>
                      <a:endParaRPr/>
                    </a:p>
                  </a:txBody>
                  <a:tcPr marT="91425" marB="91425" marR="91425" marL="91425"/>
                </a:tc>
                <a:tc>
                  <a:txBody>
                    <a:bodyPr/>
                    <a:lstStyle/>
                    <a:p>
                      <a:pPr indent="0" lvl="0" marL="0" rtl="0" algn="just">
                        <a:lnSpc>
                          <a:spcPct val="90000"/>
                        </a:lnSpc>
                        <a:spcBef>
                          <a:spcPts val="800"/>
                        </a:spcBef>
                        <a:spcAft>
                          <a:spcPts val="0"/>
                        </a:spcAft>
                        <a:buClr>
                          <a:schemeClr val="dk1"/>
                        </a:buClr>
                        <a:buSzPts val="1100"/>
                        <a:buFont typeface="Arial"/>
                        <a:buNone/>
                      </a:pPr>
                      <a:r>
                        <a:rPr lang="en">
                          <a:solidFill>
                            <a:srgbClr val="757070"/>
                          </a:solidFill>
                        </a:rPr>
                        <a:t>People’s level of exposure (time and number of people) to this risk</a:t>
                      </a:r>
                      <a:endParaRPr/>
                    </a:p>
                  </a:txBody>
                  <a:tcPr marT="91425" marB="91425" marR="91425" marL="91425"/>
                </a:tc>
              </a:tr>
              <a:tr h="381000">
                <a:tc>
                  <a:txBody>
                    <a:bodyPr/>
                    <a:lstStyle/>
                    <a:p>
                      <a:pPr indent="0" lvl="0" marL="0" rtl="0" algn="just">
                        <a:lnSpc>
                          <a:spcPct val="90000"/>
                        </a:lnSpc>
                        <a:spcBef>
                          <a:spcPts val="800"/>
                        </a:spcBef>
                        <a:spcAft>
                          <a:spcPts val="0"/>
                        </a:spcAft>
                        <a:buClr>
                          <a:schemeClr val="dk1"/>
                        </a:buClr>
                        <a:buSzPts val="1100"/>
                        <a:buFont typeface="Arial"/>
                        <a:buNone/>
                      </a:pPr>
                      <a:r>
                        <a:rPr lang="en">
                          <a:solidFill>
                            <a:srgbClr val="757070"/>
                          </a:solidFill>
                        </a:rPr>
                        <a:t>Likelihood </a:t>
                      </a:r>
                      <a:endParaRPr/>
                    </a:p>
                  </a:txBody>
                  <a:tcPr marT="91425" marB="91425" marR="91425" marL="91425"/>
                </a:tc>
                <a:tc>
                  <a:txBody>
                    <a:bodyPr/>
                    <a:lstStyle/>
                    <a:p>
                      <a:pPr indent="0" lvl="0" marL="0" rtl="0" algn="just">
                        <a:lnSpc>
                          <a:spcPct val="90000"/>
                        </a:lnSpc>
                        <a:spcBef>
                          <a:spcPts val="800"/>
                        </a:spcBef>
                        <a:spcAft>
                          <a:spcPts val="0"/>
                        </a:spcAft>
                        <a:buClr>
                          <a:schemeClr val="dk1"/>
                        </a:buClr>
                        <a:buSzPts val="1100"/>
                        <a:buFont typeface="Arial"/>
                        <a:buNone/>
                      </a:pPr>
                      <a:r>
                        <a:rPr lang="en">
                          <a:solidFill>
                            <a:srgbClr val="757070"/>
                          </a:solidFill>
                        </a:rPr>
                        <a:t>How likely is the risk to materialize?</a:t>
                      </a:r>
                      <a:endParaRPr/>
                    </a:p>
                  </a:txBody>
                  <a:tcPr marT="91425" marB="91425" marR="91425" marL="91425"/>
                </a:tc>
              </a:tr>
              <a:tr h="566900">
                <a:tc>
                  <a:txBody>
                    <a:bodyPr/>
                    <a:lstStyle/>
                    <a:p>
                      <a:pPr indent="0" lvl="0" marL="0" rtl="0" algn="just">
                        <a:lnSpc>
                          <a:spcPct val="90000"/>
                        </a:lnSpc>
                        <a:spcBef>
                          <a:spcPts val="800"/>
                        </a:spcBef>
                        <a:spcAft>
                          <a:spcPts val="0"/>
                        </a:spcAft>
                        <a:buClr>
                          <a:schemeClr val="dk1"/>
                        </a:buClr>
                        <a:buSzPts val="1100"/>
                        <a:buFont typeface="Arial"/>
                        <a:buNone/>
                      </a:pPr>
                      <a:r>
                        <a:rPr lang="en">
                          <a:solidFill>
                            <a:srgbClr val="757070"/>
                          </a:solidFill>
                        </a:rPr>
                        <a:t>Impact </a:t>
                      </a:r>
                      <a:endParaRPr/>
                    </a:p>
                  </a:txBody>
                  <a:tcPr marT="91425" marB="91425" marR="91425" marL="91425"/>
                </a:tc>
                <a:tc>
                  <a:txBody>
                    <a:bodyPr/>
                    <a:lstStyle/>
                    <a:p>
                      <a:pPr indent="0" lvl="0" marL="0" rtl="0" algn="just">
                        <a:lnSpc>
                          <a:spcPct val="90000"/>
                        </a:lnSpc>
                        <a:spcBef>
                          <a:spcPts val="800"/>
                        </a:spcBef>
                        <a:spcAft>
                          <a:spcPts val="0"/>
                        </a:spcAft>
                        <a:buClr>
                          <a:schemeClr val="dk1"/>
                        </a:buClr>
                        <a:buSzPts val="1100"/>
                        <a:buFont typeface="Arial"/>
                        <a:buNone/>
                      </a:pPr>
                      <a:r>
                        <a:rPr lang="en">
                          <a:solidFill>
                            <a:srgbClr val="757070"/>
                          </a:solidFill>
                        </a:rPr>
                        <a:t>How bad will it be if it happens (1 = inconvenience, 5 = many deaths)?</a:t>
                      </a:r>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160"/>
          <p:cNvSpPr txBox="1"/>
          <p:nvPr>
            <p:ph idx="1" type="body"/>
          </p:nvPr>
        </p:nvSpPr>
        <p:spPr>
          <a:xfrm>
            <a:off x="609600" y="-2700"/>
            <a:ext cx="7935300" cy="726900"/>
          </a:xfrm>
          <a:prstGeom prst="rect">
            <a:avLst/>
          </a:prstGeom>
        </p:spPr>
        <p:txBody>
          <a:bodyPr anchorCtr="0" anchor="ctr" bIns="34275" lIns="68575" spcFirstLastPara="1" rIns="68575" wrap="square" tIns="34275">
            <a:normAutofit fontScale="85000"/>
          </a:bodyPr>
          <a:lstStyle/>
          <a:p>
            <a:pPr indent="0" lvl="0" marL="0" rtl="0" algn="l">
              <a:spcBef>
                <a:spcPts val="800"/>
              </a:spcBef>
              <a:spcAft>
                <a:spcPts val="1200"/>
              </a:spcAft>
              <a:buNone/>
            </a:pPr>
            <a:r>
              <a:rPr lang="en"/>
              <a:t>Multiply Vulnerability x Likelihood x Impact to give Risk</a:t>
            </a:r>
            <a:endParaRPr/>
          </a:p>
        </p:txBody>
      </p:sp>
      <p:sp>
        <p:nvSpPr>
          <p:cNvPr id="1762" name="Google Shape;1762;p16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63" name="Google Shape;1763;p160"/>
          <p:cNvGraphicFramePr/>
          <p:nvPr/>
        </p:nvGraphicFramePr>
        <p:xfrm>
          <a:off x="0" y="833465"/>
          <a:ext cx="3000000" cy="3000000"/>
        </p:xfrm>
        <a:graphic>
          <a:graphicData uri="http://schemas.openxmlformats.org/drawingml/2006/table">
            <a:tbl>
              <a:tblPr>
                <a:noFill/>
                <a:tableStyleId>{58F8FA97-8E6F-42B4-AC8D-F76DD4867B73}</a:tableStyleId>
              </a:tblPr>
              <a:tblGrid>
                <a:gridCol w="2232925"/>
                <a:gridCol w="812400"/>
                <a:gridCol w="800725"/>
                <a:gridCol w="771175"/>
                <a:gridCol w="588850"/>
                <a:gridCol w="2828050"/>
                <a:gridCol w="1109900"/>
              </a:tblGrid>
              <a:tr h="855650">
                <a:tc>
                  <a:txBody>
                    <a:bodyPr/>
                    <a:lstStyle/>
                    <a:p>
                      <a:pPr indent="0" lvl="0" marL="0" rtl="0" algn="l">
                        <a:spcBef>
                          <a:spcPts val="0"/>
                        </a:spcBef>
                        <a:spcAft>
                          <a:spcPts val="0"/>
                        </a:spcAft>
                        <a:buNone/>
                      </a:pPr>
                      <a:r>
                        <a:rPr b="1" lang="en"/>
                        <a:t>Potential Harm</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Vulnerability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Likeli hood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Impact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Risk</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Residual risk after 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r>
              <a:tr h="1077500">
                <a:tc>
                  <a:txBody>
                    <a:bodyPr/>
                    <a:lstStyle/>
                    <a:p>
                      <a:pPr indent="0" lvl="0" marL="0" rtl="0" algn="l">
                        <a:spcBef>
                          <a:spcPts val="0"/>
                        </a:spcBef>
                        <a:spcAft>
                          <a:spcPts val="0"/>
                        </a:spcAft>
                        <a:buNone/>
                      </a:pPr>
                      <a:r>
                        <a:rPr lang="en"/>
                        <a:t>Targeted attacks guided by data revealing ethnicity</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3</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75</a:t>
                      </a:r>
                      <a:endParaRPr/>
                    </a:p>
                  </a:txBody>
                  <a:tcPr marT="91425" marB="91425" marR="91425" marL="91425">
                    <a:lnT cap="flat" cmpd="sng" w="28575">
                      <a:solidFill>
                        <a:srgbClr val="9E9E9E"/>
                      </a:solidFill>
                      <a:prstDash val="solid"/>
                      <a:round/>
                      <a:headEnd len="sm" w="sm" type="none"/>
                      <a:tailEnd len="sm" w="sm" type="none"/>
                    </a:lnT>
                    <a:solidFill>
                      <a:srgbClr val="EA9999"/>
                    </a:solidFill>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r>
              <a:tr h="1299325">
                <a:tc>
                  <a:txBody>
                    <a:bodyPr/>
                    <a:lstStyle/>
                    <a:p>
                      <a:pPr indent="0" lvl="0" marL="0" rtl="0" algn="l">
                        <a:spcBef>
                          <a:spcPts val="0"/>
                        </a:spcBef>
                        <a:spcAft>
                          <a:spcPts val="0"/>
                        </a:spcAft>
                        <a:buNone/>
                      </a:pPr>
                      <a:r>
                        <a:rPr lang="en">
                          <a:solidFill>
                            <a:schemeClr val="dk1"/>
                          </a:solidFill>
                        </a:rPr>
                        <a:t>Informal neighborhoods bulldozed</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077500">
                <a:tc>
                  <a:txBody>
                    <a:bodyPr/>
                    <a:lstStyle/>
                    <a:p>
                      <a:pPr indent="0" lvl="0" marL="0" rtl="0" algn="l">
                        <a:spcBef>
                          <a:spcPts val="0"/>
                        </a:spcBef>
                        <a:spcAft>
                          <a:spcPts val="0"/>
                        </a:spcAft>
                        <a:buNone/>
                      </a:pPr>
                      <a:r>
                        <a:rPr lang="en"/>
                        <a:t>People seeking HIV care identified and stigmatized</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80</a:t>
                      </a:r>
                      <a:endParaRPr/>
                    </a:p>
                  </a:txBody>
                  <a:tcPr marT="91425" marB="91425" marR="91425" marL="91425">
                    <a:solidFill>
                      <a:srgbClr val="EA9999"/>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764" name="Google Shape;1764;p160"/>
          <p:cNvSpPr/>
          <p:nvPr/>
        </p:nvSpPr>
        <p:spPr>
          <a:xfrm>
            <a:off x="6036650" y="724200"/>
            <a:ext cx="2871300" cy="4057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65" name="Google Shape;1765;p160"/>
          <p:cNvGraphicFramePr/>
          <p:nvPr/>
        </p:nvGraphicFramePr>
        <p:xfrm>
          <a:off x="6415025" y="1341800"/>
          <a:ext cx="3000000" cy="3000000"/>
        </p:xfrm>
        <a:graphic>
          <a:graphicData uri="http://schemas.openxmlformats.org/drawingml/2006/table">
            <a:tbl>
              <a:tblPr>
                <a:noFill/>
                <a:tableStyleId>{D0F87B5D-35D4-4429-A0CD-9EE69BE785FF}</a:tableStyleId>
              </a:tblPr>
              <a:tblGrid>
                <a:gridCol w="390525"/>
                <a:gridCol w="390525"/>
                <a:gridCol w="390525"/>
                <a:gridCol w="390525"/>
                <a:gridCol w="552450"/>
              </a:tblGrid>
              <a:tr h="200025">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8</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18</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Medium</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1EF4B"/>
                    </a:solidFill>
                  </a:tcPr>
                </a:tc>
              </a:tr>
              <a:tr h="200025">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27</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Medium</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1EF4B"/>
                    </a:solidFill>
                  </a:tcPr>
                </a:tc>
              </a:tr>
              <a:tr h="200025">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36</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Medium</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1EF4B"/>
                    </a:solidFill>
                  </a:tcPr>
                </a:tc>
              </a:tr>
              <a:tr h="200025">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48</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Medium</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1EF4B"/>
                    </a:solidFill>
                  </a:tcPr>
                </a:tc>
              </a:tr>
              <a:tr h="200025">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64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High</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9999"/>
                    </a:solidFill>
                  </a:tcPr>
                </a:tc>
              </a:tr>
              <a:tr h="200025">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80</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High</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9999"/>
                    </a:solidFill>
                  </a:tcPr>
                </a:tc>
              </a:tr>
              <a:tr h="200025">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High</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9999"/>
                    </a:solidFill>
                  </a:tcPr>
                </a:tc>
              </a:tr>
              <a:tr h="200025">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125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High</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9999"/>
                    </a:solidFill>
                  </a:tcPr>
                </a:tc>
              </a:tr>
            </a:tbl>
          </a:graphicData>
        </a:graphic>
      </p:graphicFrame>
      <p:sp>
        <p:nvSpPr>
          <p:cNvPr id="1766" name="Google Shape;1766;p160"/>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61"/>
          <p:cNvSpPr txBox="1"/>
          <p:nvPr>
            <p:ph idx="1" type="body"/>
          </p:nvPr>
        </p:nvSpPr>
        <p:spPr>
          <a:xfrm>
            <a:off x="685800" y="-2700"/>
            <a:ext cx="6963600" cy="7383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a:t>Consider Mitigation Measures</a:t>
            </a:r>
            <a:endParaRPr/>
          </a:p>
        </p:txBody>
      </p:sp>
      <p:sp>
        <p:nvSpPr>
          <p:cNvPr id="1773" name="Google Shape;1773;p16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74" name="Google Shape;1774;p161"/>
          <p:cNvGraphicFramePr/>
          <p:nvPr/>
        </p:nvGraphicFramePr>
        <p:xfrm>
          <a:off x="0" y="833465"/>
          <a:ext cx="3000000" cy="3000000"/>
        </p:xfrm>
        <a:graphic>
          <a:graphicData uri="http://schemas.openxmlformats.org/drawingml/2006/table">
            <a:tbl>
              <a:tblPr>
                <a:noFill/>
                <a:tableStyleId>{58F8FA97-8E6F-42B4-AC8D-F76DD4867B73}</a:tableStyleId>
              </a:tblPr>
              <a:tblGrid>
                <a:gridCol w="2232925"/>
                <a:gridCol w="812400"/>
                <a:gridCol w="800725"/>
                <a:gridCol w="771175"/>
                <a:gridCol w="588850"/>
                <a:gridCol w="2828050"/>
                <a:gridCol w="1109900"/>
              </a:tblGrid>
              <a:tr h="855650">
                <a:tc>
                  <a:txBody>
                    <a:bodyPr/>
                    <a:lstStyle/>
                    <a:p>
                      <a:pPr indent="0" lvl="0" marL="0" rtl="0" algn="l">
                        <a:spcBef>
                          <a:spcPts val="0"/>
                        </a:spcBef>
                        <a:spcAft>
                          <a:spcPts val="0"/>
                        </a:spcAft>
                        <a:buNone/>
                      </a:pPr>
                      <a:r>
                        <a:rPr b="1" lang="en"/>
                        <a:t>Potential Harm</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Vulnerability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Likeli hood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Impact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Risk</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Residual risk after 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r>
              <a:tr h="1077500">
                <a:tc>
                  <a:txBody>
                    <a:bodyPr/>
                    <a:lstStyle/>
                    <a:p>
                      <a:pPr indent="0" lvl="0" marL="0" rtl="0" algn="l">
                        <a:spcBef>
                          <a:spcPts val="0"/>
                        </a:spcBef>
                        <a:spcAft>
                          <a:spcPts val="0"/>
                        </a:spcAft>
                        <a:buNone/>
                      </a:pPr>
                      <a:r>
                        <a:rPr lang="en"/>
                        <a:t>Targeted attacks guided by data revealing ethnicity</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3</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75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317500" lvl="0" marL="457200" rtl="0" algn="l">
                        <a:spcBef>
                          <a:spcPts val="0"/>
                        </a:spcBef>
                        <a:spcAft>
                          <a:spcPts val="0"/>
                        </a:spcAft>
                        <a:buSzPts val="1400"/>
                        <a:buChar char="●"/>
                      </a:pPr>
                      <a:r>
                        <a:rPr lang="en"/>
                        <a:t>Do not collect data that reveals ethnicity</a:t>
                      </a:r>
                      <a:endParaRPr/>
                    </a:p>
                    <a:p>
                      <a:pPr indent="-317500" lvl="0" marL="457200" rtl="0" algn="l">
                        <a:spcBef>
                          <a:spcPts val="0"/>
                        </a:spcBef>
                        <a:spcAft>
                          <a:spcPts val="0"/>
                        </a:spcAft>
                        <a:buSzPts val="1400"/>
                        <a:buChar char="●"/>
                      </a:pPr>
                      <a:r>
                        <a:rPr lang="en"/>
                        <a:t>Secure data with encryption</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r>
              <a:tr h="1299325">
                <a:tc>
                  <a:txBody>
                    <a:bodyPr/>
                    <a:lstStyle/>
                    <a:p>
                      <a:pPr indent="0" lvl="0" marL="0" rtl="0" algn="l">
                        <a:spcBef>
                          <a:spcPts val="0"/>
                        </a:spcBef>
                        <a:spcAft>
                          <a:spcPts val="0"/>
                        </a:spcAft>
                        <a:buNone/>
                      </a:pPr>
                      <a:r>
                        <a:rPr lang="en">
                          <a:solidFill>
                            <a:schemeClr val="dk1"/>
                          </a:solidFill>
                        </a:rPr>
                        <a:t>Informal neighborhoods bulldozed</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tc>
                <a:tc>
                  <a:txBody>
                    <a:bodyPr/>
                    <a:lstStyle/>
                    <a:p>
                      <a:pPr indent="-317500" lvl="0" marL="457200" rtl="0" algn="l">
                        <a:spcBef>
                          <a:spcPts val="0"/>
                        </a:spcBef>
                        <a:spcAft>
                          <a:spcPts val="0"/>
                        </a:spcAft>
                        <a:buSzPts val="1400"/>
                        <a:buChar char="●"/>
                      </a:pPr>
                      <a:r>
                        <a:rPr lang="en"/>
                        <a:t>Ask community and stakeholders if there’s a policy to suppress informal neighborhoods—if so do not map them.</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r h="1077500">
                <a:tc>
                  <a:txBody>
                    <a:bodyPr/>
                    <a:lstStyle/>
                    <a:p>
                      <a:pPr indent="0" lvl="0" marL="0" rtl="0" algn="l">
                        <a:spcBef>
                          <a:spcPts val="0"/>
                        </a:spcBef>
                        <a:spcAft>
                          <a:spcPts val="0"/>
                        </a:spcAft>
                        <a:buNone/>
                      </a:pPr>
                      <a:r>
                        <a:rPr lang="en"/>
                        <a:t>People seeking HIV care identified and stigmatized</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80</a:t>
                      </a:r>
                      <a:endParaRPr/>
                    </a:p>
                  </a:txBody>
                  <a:tcPr marT="91425" marB="91425" marR="91425" marL="91425"/>
                </a:tc>
                <a:tc>
                  <a:txBody>
                    <a:bodyPr/>
                    <a:lstStyle/>
                    <a:p>
                      <a:pPr indent="-317500" lvl="0" marL="457200" rtl="0" algn="l">
                        <a:spcBef>
                          <a:spcPts val="0"/>
                        </a:spcBef>
                        <a:spcAft>
                          <a:spcPts val="0"/>
                        </a:spcAft>
                        <a:buSzPts val="1400"/>
                        <a:buChar char="●"/>
                      </a:pPr>
                      <a:r>
                        <a:rPr lang="en"/>
                        <a:t>Anonymize all health data before sharing</a:t>
                      </a:r>
                      <a:endParaRPr/>
                    </a:p>
                    <a:p>
                      <a:pPr indent="-317500" lvl="0" marL="457200" rtl="0" algn="l">
                        <a:spcBef>
                          <a:spcPts val="0"/>
                        </a:spcBef>
                        <a:spcAft>
                          <a:spcPts val="0"/>
                        </a:spcAft>
                        <a:buSzPts val="1400"/>
                        <a:buChar char="●"/>
                      </a:pPr>
                      <a:r>
                        <a:rPr lang="en"/>
                        <a:t>Secure data with encryption</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775" name="Google Shape;1775;p161"/>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35"/>
          <p:cNvSpPr txBox="1"/>
          <p:nvPr>
            <p:ph idx="1" type="body"/>
          </p:nvPr>
        </p:nvSpPr>
        <p:spPr>
          <a:xfrm>
            <a:off x="2084175" y="580925"/>
            <a:ext cx="4885500" cy="5580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a:t>HOT’s protection framework</a:t>
            </a:r>
            <a:endParaRPr/>
          </a:p>
        </p:txBody>
      </p:sp>
      <p:sp>
        <p:nvSpPr>
          <p:cNvPr id="1429" name="Google Shape;1429;p135"/>
          <p:cNvSpPr txBox="1"/>
          <p:nvPr>
            <p:ph idx="2" type="body"/>
          </p:nvPr>
        </p:nvSpPr>
        <p:spPr>
          <a:xfrm>
            <a:off x="2594168" y="288759"/>
            <a:ext cx="3955800" cy="2793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1430" name="Google Shape;1430;p135"/>
          <p:cNvSpPr txBox="1"/>
          <p:nvPr>
            <p:ph idx="3" type="body"/>
          </p:nvPr>
        </p:nvSpPr>
        <p:spPr>
          <a:xfrm>
            <a:off x="299507" y="1888177"/>
            <a:ext cx="4028100" cy="27732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b="1" lang="en" sz="2400">
                <a:latin typeface="Barlow Condensed"/>
                <a:ea typeface="Barlow Condensed"/>
                <a:cs typeface="Barlow Condensed"/>
                <a:sym typeface="Barlow Condensed"/>
              </a:rPr>
              <a:t>What is it?</a:t>
            </a:r>
            <a:endParaRPr b="1" sz="2400">
              <a:latin typeface="Barlow Condensed"/>
              <a:ea typeface="Barlow Condensed"/>
              <a:cs typeface="Barlow Condensed"/>
              <a:sym typeface="Barlow Condensed"/>
            </a:endParaRPr>
          </a:p>
          <a:p>
            <a:pPr indent="0" lvl="0" marL="0" rtl="0" algn="just">
              <a:spcBef>
                <a:spcPts val="800"/>
              </a:spcBef>
              <a:spcAft>
                <a:spcPts val="0"/>
              </a:spcAft>
              <a:buNone/>
            </a:pPr>
            <a:r>
              <a:t/>
            </a:r>
            <a:endParaRPr/>
          </a:p>
          <a:p>
            <a:pPr indent="0" lvl="0" marL="0" rtl="0" algn="l">
              <a:spcBef>
                <a:spcPts val="800"/>
              </a:spcBef>
              <a:spcAft>
                <a:spcPts val="0"/>
              </a:spcAft>
              <a:buNone/>
            </a:pPr>
            <a:r>
              <a:rPr lang="en"/>
              <a:t>A practical guide and tool for entry level protection and risk assessments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Data collection and mapping project in an open data context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Support community-led open mapping exercises</a:t>
            </a:r>
            <a:endParaRPr/>
          </a:p>
          <a:p>
            <a:pPr indent="0" lvl="0" marL="0" rtl="0" algn="just">
              <a:spcBef>
                <a:spcPts val="800"/>
              </a:spcBef>
              <a:spcAft>
                <a:spcPts val="0"/>
              </a:spcAft>
              <a:buNone/>
            </a:pPr>
            <a:r>
              <a:t/>
            </a:r>
            <a:endParaRPr/>
          </a:p>
          <a:p>
            <a:pPr indent="0" lvl="0" marL="0" rtl="0" algn="just">
              <a:spcBef>
                <a:spcPts val="800"/>
              </a:spcBef>
              <a:spcAft>
                <a:spcPts val="0"/>
              </a:spcAft>
              <a:buNone/>
            </a:pPr>
            <a:r>
              <a:t/>
            </a:r>
            <a:endParaRPr/>
          </a:p>
        </p:txBody>
      </p:sp>
      <p:sp>
        <p:nvSpPr>
          <p:cNvPr id="1431" name="Google Shape;1431;p135"/>
          <p:cNvSpPr txBox="1"/>
          <p:nvPr>
            <p:ph idx="4" type="body"/>
          </p:nvPr>
        </p:nvSpPr>
        <p:spPr>
          <a:xfrm>
            <a:off x="4816406" y="1888181"/>
            <a:ext cx="4028100" cy="27732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b="1" lang="en" sz="2400">
                <a:latin typeface="Barlow Condensed"/>
                <a:ea typeface="Barlow Condensed"/>
                <a:cs typeface="Barlow Condensed"/>
                <a:sym typeface="Barlow Condensed"/>
              </a:rPr>
              <a:t>What is it NOT?</a:t>
            </a:r>
            <a:endParaRPr b="1" sz="2400">
              <a:latin typeface="Barlow Condensed"/>
              <a:ea typeface="Barlow Condensed"/>
              <a:cs typeface="Barlow Condensed"/>
              <a:sym typeface="Barlow Condensed"/>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A comprehensive document covering all aspects of protection for experts</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Operational safety and/or security</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Data storage  and server security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162"/>
          <p:cNvSpPr txBox="1"/>
          <p:nvPr>
            <p:ph idx="1" type="body"/>
          </p:nvPr>
        </p:nvSpPr>
        <p:spPr>
          <a:xfrm>
            <a:off x="762000" y="-2700"/>
            <a:ext cx="7113900" cy="738300"/>
          </a:xfrm>
          <a:prstGeom prst="rect">
            <a:avLst/>
          </a:prstGeom>
        </p:spPr>
        <p:txBody>
          <a:bodyPr anchorCtr="0" anchor="ctr" bIns="34275" lIns="68575" spcFirstLastPara="1" rIns="68575" wrap="square" tIns="34275">
            <a:normAutofit fontScale="85000"/>
          </a:bodyPr>
          <a:lstStyle/>
          <a:p>
            <a:pPr indent="0" lvl="0" marL="0" rtl="0" algn="l">
              <a:spcBef>
                <a:spcPts val="800"/>
              </a:spcBef>
              <a:spcAft>
                <a:spcPts val="1200"/>
              </a:spcAft>
              <a:buNone/>
            </a:pPr>
            <a:r>
              <a:rPr lang="en"/>
              <a:t>Rate Residual Risk (what’s left after mitigation)</a:t>
            </a:r>
            <a:endParaRPr/>
          </a:p>
        </p:txBody>
      </p:sp>
      <p:sp>
        <p:nvSpPr>
          <p:cNvPr id="1782" name="Google Shape;1782;p16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83" name="Google Shape;1783;p162"/>
          <p:cNvGraphicFramePr/>
          <p:nvPr/>
        </p:nvGraphicFramePr>
        <p:xfrm>
          <a:off x="0" y="833465"/>
          <a:ext cx="3000000" cy="3000000"/>
        </p:xfrm>
        <a:graphic>
          <a:graphicData uri="http://schemas.openxmlformats.org/drawingml/2006/table">
            <a:tbl>
              <a:tblPr>
                <a:noFill/>
                <a:tableStyleId>{58F8FA97-8E6F-42B4-AC8D-F76DD4867B73}</a:tableStyleId>
              </a:tblPr>
              <a:tblGrid>
                <a:gridCol w="2232925"/>
                <a:gridCol w="812400"/>
                <a:gridCol w="800725"/>
                <a:gridCol w="771175"/>
                <a:gridCol w="588850"/>
                <a:gridCol w="2828050"/>
                <a:gridCol w="1109900"/>
              </a:tblGrid>
              <a:tr h="855650">
                <a:tc>
                  <a:txBody>
                    <a:bodyPr/>
                    <a:lstStyle/>
                    <a:p>
                      <a:pPr indent="0" lvl="0" marL="0" rtl="0" algn="l">
                        <a:spcBef>
                          <a:spcPts val="0"/>
                        </a:spcBef>
                        <a:spcAft>
                          <a:spcPts val="0"/>
                        </a:spcAft>
                        <a:buNone/>
                      </a:pPr>
                      <a:r>
                        <a:rPr b="1" lang="en"/>
                        <a:t>Potential Harm</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Vulnerability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Likeli hood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Impact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Risk</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Residual risk after 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r>
              <a:tr h="1077500">
                <a:tc>
                  <a:txBody>
                    <a:bodyPr/>
                    <a:lstStyle/>
                    <a:p>
                      <a:pPr indent="0" lvl="0" marL="0" rtl="0" algn="l">
                        <a:spcBef>
                          <a:spcPts val="0"/>
                        </a:spcBef>
                        <a:spcAft>
                          <a:spcPts val="0"/>
                        </a:spcAft>
                        <a:buNone/>
                      </a:pPr>
                      <a:r>
                        <a:rPr lang="en"/>
                        <a:t>Targeted attacks guided by data revealing ethnicity</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3</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75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317500" lvl="0" marL="457200" rtl="0" algn="l">
                        <a:spcBef>
                          <a:spcPts val="0"/>
                        </a:spcBef>
                        <a:spcAft>
                          <a:spcPts val="0"/>
                        </a:spcAft>
                        <a:buSzPts val="1400"/>
                        <a:buChar char="●"/>
                      </a:pPr>
                      <a:r>
                        <a:rPr lang="en"/>
                        <a:t>Do not collect data that reveals ethnicity</a:t>
                      </a:r>
                      <a:endParaRPr/>
                    </a:p>
                    <a:p>
                      <a:pPr indent="-317500" lvl="0" marL="457200" rtl="0" algn="l">
                        <a:spcBef>
                          <a:spcPts val="0"/>
                        </a:spcBef>
                        <a:spcAft>
                          <a:spcPts val="0"/>
                        </a:spcAft>
                        <a:buSzPts val="1400"/>
                        <a:buChar char="●"/>
                      </a:pPr>
                      <a:r>
                        <a:rPr lang="en"/>
                        <a:t>Secure data with encryption</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Low (if not collected)</a:t>
                      </a:r>
                      <a:endParaRPr/>
                    </a:p>
                    <a:p>
                      <a:pPr indent="0" lvl="0" marL="0" rtl="0" algn="l">
                        <a:spcBef>
                          <a:spcPts val="0"/>
                        </a:spcBef>
                        <a:spcAft>
                          <a:spcPts val="0"/>
                        </a:spcAft>
                        <a:buNone/>
                      </a:pPr>
                      <a:r>
                        <a:rPr lang="en"/>
                        <a:t>High (if secured)</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r>
              <a:tr h="1299325">
                <a:tc>
                  <a:txBody>
                    <a:bodyPr/>
                    <a:lstStyle/>
                    <a:p>
                      <a:pPr indent="0" lvl="0" marL="0" rtl="0" algn="l">
                        <a:spcBef>
                          <a:spcPts val="0"/>
                        </a:spcBef>
                        <a:spcAft>
                          <a:spcPts val="0"/>
                        </a:spcAft>
                        <a:buNone/>
                      </a:pPr>
                      <a:r>
                        <a:rPr lang="en">
                          <a:solidFill>
                            <a:schemeClr val="dk1"/>
                          </a:solidFill>
                        </a:rPr>
                        <a:t>Informal neighborhoods bulldozed</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tc>
                <a:tc>
                  <a:txBody>
                    <a:bodyPr/>
                    <a:lstStyle/>
                    <a:p>
                      <a:pPr indent="-317500" lvl="0" marL="457200" rtl="0" algn="l">
                        <a:spcBef>
                          <a:spcPts val="0"/>
                        </a:spcBef>
                        <a:spcAft>
                          <a:spcPts val="0"/>
                        </a:spcAft>
                        <a:buSzPts val="1400"/>
                        <a:buChar char="●"/>
                      </a:pPr>
                      <a:r>
                        <a:rPr lang="en"/>
                        <a:t>Ask community and stakeholders if there’s a policy to suppress informal neighborhoods—if so do not map them.</a:t>
                      </a:r>
                      <a:endParaRPr/>
                    </a:p>
                  </a:txBody>
                  <a:tcPr marT="91425" marB="91425" marR="91425" marL="91425"/>
                </a:tc>
                <a:tc>
                  <a:txBody>
                    <a:bodyPr/>
                    <a:lstStyle/>
                    <a:p>
                      <a:pPr indent="0" lvl="0" marL="0" rtl="0" algn="l">
                        <a:spcBef>
                          <a:spcPts val="0"/>
                        </a:spcBef>
                        <a:spcAft>
                          <a:spcPts val="0"/>
                        </a:spcAft>
                        <a:buNone/>
                      </a:pPr>
                      <a:r>
                        <a:rPr lang="en"/>
                        <a:t>Low to Medium</a:t>
                      </a:r>
                      <a:endParaRPr/>
                    </a:p>
                  </a:txBody>
                  <a:tcPr marT="91425" marB="91425" marR="91425" marL="91425">
                    <a:solidFill>
                      <a:srgbClr val="FFF2CC"/>
                    </a:solidFill>
                  </a:tcPr>
                </a:tc>
              </a:tr>
              <a:tr h="1077500">
                <a:tc>
                  <a:txBody>
                    <a:bodyPr/>
                    <a:lstStyle/>
                    <a:p>
                      <a:pPr indent="0" lvl="0" marL="0" rtl="0" algn="l">
                        <a:spcBef>
                          <a:spcPts val="0"/>
                        </a:spcBef>
                        <a:spcAft>
                          <a:spcPts val="0"/>
                        </a:spcAft>
                        <a:buNone/>
                      </a:pPr>
                      <a:r>
                        <a:rPr lang="en"/>
                        <a:t>People seeking HIV care identified and stigmatized</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80</a:t>
                      </a:r>
                      <a:endParaRPr/>
                    </a:p>
                  </a:txBody>
                  <a:tcPr marT="91425" marB="91425" marR="91425" marL="91425"/>
                </a:tc>
                <a:tc>
                  <a:txBody>
                    <a:bodyPr/>
                    <a:lstStyle/>
                    <a:p>
                      <a:pPr indent="-317500" lvl="0" marL="457200" rtl="0" algn="l">
                        <a:spcBef>
                          <a:spcPts val="0"/>
                        </a:spcBef>
                        <a:spcAft>
                          <a:spcPts val="0"/>
                        </a:spcAft>
                        <a:buSzPts val="1400"/>
                        <a:buChar char="●"/>
                      </a:pPr>
                      <a:r>
                        <a:rPr lang="en"/>
                        <a:t>Anonymize all health data before sharing</a:t>
                      </a:r>
                      <a:endParaRPr/>
                    </a:p>
                    <a:p>
                      <a:pPr indent="-317500" lvl="0" marL="457200" rtl="0" algn="l">
                        <a:spcBef>
                          <a:spcPts val="0"/>
                        </a:spcBef>
                        <a:spcAft>
                          <a:spcPts val="0"/>
                        </a:spcAft>
                        <a:buSzPts val="1400"/>
                        <a:buChar char="●"/>
                      </a:pPr>
                      <a:r>
                        <a:rPr lang="en"/>
                        <a:t>Secure data with encryption</a:t>
                      </a:r>
                      <a:endParaRPr/>
                    </a:p>
                  </a:txBody>
                  <a:tcPr marT="91425" marB="91425" marR="91425" marL="91425"/>
                </a:tc>
                <a:tc>
                  <a:txBody>
                    <a:bodyPr/>
                    <a:lstStyle/>
                    <a:p>
                      <a:pPr indent="0" lvl="0" marL="0" rtl="0" algn="l">
                        <a:spcBef>
                          <a:spcPts val="0"/>
                        </a:spcBef>
                        <a:spcAft>
                          <a:spcPts val="0"/>
                        </a:spcAft>
                        <a:buNone/>
                      </a:pPr>
                      <a:r>
                        <a:rPr lang="en"/>
                        <a:t>Medium to High</a:t>
                      </a:r>
                      <a:endParaRPr/>
                    </a:p>
                  </a:txBody>
                  <a:tcPr marT="91425" marB="91425" marR="91425" marL="91425">
                    <a:solidFill>
                      <a:srgbClr val="FFF2CC"/>
                    </a:solidFill>
                  </a:tcPr>
                </a:tc>
              </a:tr>
            </a:tbl>
          </a:graphicData>
        </a:graphic>
      </p:graphicFrame>
      <p:sp>
        <p:nvSpPr>
          <p:cNvPr id="1784" name="Google Shape;1784;p162"/>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63"/>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Scenario</a:t>
            </a:r>
            <a:r>
              <a:rPr lang="en"/>
              <a:t>: Ebola outbreak</a:t>
            </a:r>
            <a:endParaRPr/>
          </a:p>
        </p:txBody>
      </p:sp>
      <p:sp>
        <p:nvSpPr>
          <p:cNvPr id="1791" name="Google Shape;1791;p163"/>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0" lvl="0" marL="0" rtl="0" algn="just">
              <a:lnSpc>
                <a:spcPct val="115000"/>
              </a:lnSpc>
              <a:spcBef>
                <a:spcPts val="800"/>
              </a:spcBef>
              <a:spcAft>
                <a:spcPts val="0"/>
              </a:spcAft>
              <a:buNone/>
            </a:pPr>
            <a:r>
              <a:rPr b="1" lang="en" sz="2000">
                <a:solidFill>
                  <a:srgbClr val="000000"/>
                </a:solidFill>
              </a:rPr>
              <a:t>Scenario</a:t>
            </a:r>
            <a:r>
              <a:rPr lang="en" sz="2000">
                <a:solidFill>
                  <a:srgbClr val="000000"/>
                </a:solidFill>
              </a:rPr>
              <a:t>: During an Ebola outbreak, contact tracing is a key intervention to stop the spread of the disease, and mapping is key to contact tracing (medics need to know where the village or neighborhood the patient came from is). This is required to determine patient origins, identify infection hotspots, and to run contact tracing.</a:t>
            </a:r>
            <a:endParaRPr sz="2000">
              <a:solidFill>
                <a:srgbClr val="000000"/>
              </a:solidFill>
            </a:endParaRPr>
          </a:p>
          <a:p>
            <a:pPr indent="0" lvl="0" marL="0" rtl="0" algn="just">
              <a:lnSpc>
                <a:spcPct val="115000"/>
              </a:lnSpc>
              <a:spcBef>
                <a:spcPts val="800"/>
              </a:spcBef>
              <a:spcAft>
                <a:spcPts val="800"/>
              </a:spcAft>
              <a:buNone/>
            </a:pPr>
            <a:r>
              <a:rPr b="1" lang="en" sz="2000">
                <a:solidFill>
                  <a:srgbClr val="000000"/>
                </a:solidFill>
              </a:rPr>
              <a:t>Project proposal</a:t>
            </a:r>
            <a:r>
              <a:rPr lang="en" sz="2000">
                <a:solidFill>
                  <a:srgbClr val="000000"/>
                </a:solidFill>
              </a:rPr>
              <a:t>: collect knowledge and (missing) names of population centres, along with key health infrastructure, in several provinces </a:t>
            </a:r>
            <a:r>
              <a:rPr lang="en" sz="2000">
                <a:solidFill>
                  <a:srgbClr val="000000"/>
                </a:solidFill>
              </a:rPr>
              <a:t>in western Uganda to serve as the basis for health interventions.</a:t>
            </a:r>
            <a:endParaRPr sz="2000">
              <a:solidFill>
                <a:srgbClr val="000000"/>
              </a:solidFill>
            </a:endParaRPr>
          </a:p>
        </p:txBody>
      </p:sp>
      <p:sp>
        <p:nvSpPr>
          <p:cNvPr id="1792" name="Google Shape;1792;p16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64"/>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Scenario</a:t>
            </a:r>
            <a:r>
              <a:rPr lang="en"/>
              <a:t>: Satellite/UAV imagery program</a:t>
            </a:r>
            <a:endParaRPr/>
          </a:p>
        </p:txBody>
      </p:sp>
      <p:sp>
        <p:nvSpPr>
          <p:cNvPr id="1799" name="Google Shape;1799;p164"/>
          <p:cNvSpPr txBox="1"/>
          <p:nvPr>
            <p:ph idx="3" type="body"/>
          </p:nvPr>
        </p:nvSpPr>
        <p:spPr>
          <a:xfrm>
            <a:off x="543911" y="1749972"/>
            <a:ext cx="8265000" cy="3104700"/>
          </a:xfrm>
          <a:prstGeom prst="rect">
            <a:avLst/>
          </a:prstGeom>
        </p:spPr>
        <p:txBody>
          <a:bodyPr anchorCtr="0" anchor="t" bIns="34275" lIns="68575" spcFirstLastPara="1" rIns="68575" wrap="square" tIns="34275">
            <a:normAutofit lnSpcReduction="10000"/>
          </a:bodyPr>
          <a:lstStyle/>
          <a:p>
            <a:pPr indent="0" lvl="0" marL="0" rtl="0" algn="just">
              <a:lnSpc>
                <a:spcPct val="115000"/>
              </a:lnSpc>
              <a:spcBef>
                <a:spcPts val="800"/>
              </a:spcBef>
              <a:spcAft>
                <a:spcPts val="0"/>
              </a:spcAft>
              <a:buNone/>
            </a:pPr>
            <a:r>
              <a:rPr b="1" lang="en" sz="2000">
                <a:solidFill>
                  <a:schemeClr val="dk1"/>
                </a:solidFill>
              </a:rPr>
              <a:t>Scenario</a:t>
            </a:r>
            <a:r>
              <a:rPr lang="en" sz="2000">
                <a:solidFill>
                  <a:schemeClr val="dk1"/>
                </a:solidFill>
              </a:rPr>
              <a:t>: </a:t>
            </a:r>
            <a:r>
              <a:rPr lang="en" sz="2000">
                <a:solidFill>
                  <a:schemeClr val="dk1"/>
                </a:solidFill>
              </a:rPr>
              <a:t>to support healthcare work in north-eastern Nigeria, it’s critical to have up to date information on population distribution, movement, and accessibility.</a:t>
            </a:r>
            <a:r>
              <a:rPr lang="en" sz="2000">
                <a:solidFill>
                  <a:schemeClr val="dk1"/>
                </a:solidFill>
              </a:rPr>
              <a:t> A donor is offering to fund a project to explore addressing these challenges via advanced AI/ML capabilities.</a:t>
            </a:r>
            <a:endParaRPr sz="2000">
              <a:solidFill>
                <a:schemeClr val="dk1"/>
              </a:solidFill>
            </a:endParaRPr>
          </a:p>
          <a:p>
            <a:pPr indent="0" lvl="0" marL="0" rtl="0" algn="just">
              <a:lnSpc>
                <a:spcPct val="115000"/>
              </a:lnSpc>
              <a:spcBef>
                <a:spcPts val="800"/>
              </a:spcBef>
              <a:spcAft>
                <a:spcPts val="800"/>
              </a:spcAft>
              <a:buNone/>
            </a:pPr>
            <a:r>
              <a:rPr b="1" lang="en" sz="2000">
                <a:solidFill>
                  <a:schemeClr val="dk1"/>
                </a:solidFill>
              </a:rPr>
              <a:t>Project proposal</a:t>
            </a:r>
            <a:r>
              <a:rPr lang="en" sz="2000">
                <a:solidFill>
                  <a:schemeClr val="dk1"/>
                </a:solidFill>
              </a:rPr>
              <a:t>: use AI/ML feature detection on a satellite imagery mosaic to derive building and road datasets in Borno state, Nigeria. Align and import these datasets with OpenStreetMap to complement existing data, and align it with existing data on healthcare and other primary services.</a:t>
            </a:r>
            <a:endParaRPr sz="2000">
              <a:solidFill>
                <a:srgbClr val="000000"/>
              </a:solidFill>
            </a:endParaRPr>
          </a:p>
        </p:txBody>
      </p:sp>
      <p:sp>
        <p:nvSpPr>
          <p:cNvPr id="1800" name="Google Shape;1800;p1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65"/>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Scenario: </a:t>
            </a:r>
            <a:r>
              <a:rPr lang="en"/>
              <a:t>Evacuation route mapping</a:t>
            </a:r>
            <a:endParaRPr/>
          </a:p>
        </p:txBody>
      </p:sp>
      <p:sp>
        <p:nvSpPr>
          <p:cNvPr id="1807" name="Google Shape;1807;p165"/>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0" lvl="0" marL="0" rtl="0" algn="just">
              <a:lnSpc>
                <a:spcPct val="115000"/>
              </a:lnSpc>
              <a:spcBef>
                <a:spcPts val="800"/>
              </a:spcBef>
              <a:spcAft>
                <a:spcPts val="0"/>
              </a:spcAft>
              <a:buClr>
                <a:schemeClr val="dk1"/>
              </a:buClr>
              <a:buSzPts val="1100"/>
              <a:buFont typeface="Arial"/>
              <a:buNone/>
            </a:pPr>
            <a:r>
              <a:rPr b="1" lang="en" sz="1800">
                <a:solidFill>
                  <a:schemeClr val="dk1"/>
                </a:solidFill>
              </a:rPr>
              <a:t>Scenario</a:t>
            </a:r>
            <a:r>
              <a:rPr lang="en" sz="1800">
                <a:solidFill>
                  <a:schemeClr val="dk1"/>
                </a:solidFill>
              </a:rPr>
              <a:t>: </a:t>
            </a:r>
            <a:r>
              <a:rPr lang="en" sz="1800">
                <a:solidFill>
                  <a:schemeClr val="dk1"/>
                </a:solidFill>
              </a:rPr>
              <a:t>the hasty retreat of foreign troops from Afghanistan has left many people scrambling to leave the country. To assist organizations helping for evacuation, a university is requesting assistance collecting and publicizing up to date information.</a:t>
            </a:r>
            <a:endParaRPr sz="1800">
              <a:solidFill>
                <a:schemeClr val="dk1"/>
              </a:solidFill>
            </a:endParaRPr>
          </a:p>
          <a:p>
            <a:pPr indent="0" lvl="0" marL="0" rtl="0" algn="just">
              <a:lnSpc>
                <a:spcPct val="115000"/>
              </a:lnSpc>
              <a:spcBef>
                <a:spcPts val="800"/>
              </a:spcBef>
              <a:spcAft>
                <a:spcPts val="800"/>
              </a:spcAft>
              <a:buNone/>
            </a:pPr>
            <a:r>
              <a:rPr b="1" lang="en" sz="1800">
                <a:solidFill>
                  <a:schemeClr val="dk1"/>
                </a:solidFill>
              </a:rPr>
              <a:t>Project proposal</a:t>
            </a:r>
            <a:r>
              <a:rPr lang="en" sz="1800">
                <a:solidFill>
                  <a:schemeClr val="dk1"/>
                </a:solidFill>
              </a:rPr>
              <a:t>: review and complete road networks. Identify viable </a:t>
            </a:r>
            <a:r>
              <a:rPr lang="en" sz="1800">
                <a:solidFill>
                  <a:schemeClr val="dk1"/>
                </a:solidFill>
              </a:rPr>
              <a:t>escape</a:t>
            </a:r>
            <a:r>
              <a:rPr lang="en" sz="1800">
                <a:solidFill>
                  <a:schemeClr val="dk1"/>
                </a:solidFill>
              </a:rPr>
              <a:t> routes, and crowdsource potential hazards such as police checks and roadblocks. Publish collected data on OpenStreetMap in combination with scenario specific web maps.</a:t>
            </a:r>
            <a:endParaRPr sz="2000">
              <a:solidFill>
                <a:srgbClr val="000000"/>
              </a:solidFill>
            </a:endParaRPr>
          </a:p>
        </p:txBody>
      </p:sp>
      <p:sp>
        <p:nvSpPr>
          <p:cNvPr id="1808" name="Google Shape;1808;p16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66"/>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Scenario: </a:t>
            </a:r>
            <a:r>
              <a:rPr lang="en"/>
              <a:t>Informal Community mapping</a:t>
            </a:r>
            <a:endParaRPr/>
          </a:p>
        </p:txBody>
      </p:sp>
      <p:sp>
        <p:nvSpPr>
          <p:cNvPr id="1815" name="Google Shape;1815;p166"/>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0" lvl="0" marL="0" rtl="0" algn="just">
              <a:lnSpc>
                <a:spcPct val="115000"/>
              </a:lnSpc>
              <a:spcBef>
                <a:spcPts val="800"/>
              </a:spcBef>
              <a:spcAft>
                <a:spcPts val="0"/>
              </a:spcAft>
              <a:buNone/>
            </a:pPr>
            <a:r>
              <a:rPr b="1" lang="en" sz="1800">
                <a:solidFill>
                  <a:srgbClr val="000000"/>
                </a:solidFill>
              </a:rPr>
              <a:t>Scenario</a:t>
            </a:r>
            <a:r>
              <a:rPr lang="en" sz="1800">
                <a:solidFill>
                  <a:srgbClr val="000000"/>
                </a:solidFill>
              </a:rPr>
              <a:t>: for years, Dar es Salaam has been plagued by </a:t>
            </a:r>
            <a:r>
              <a:rPr lang="en" sz="1800">
                <a:solidFill>
                  <a:srgbClr val="000000"/>
                </a:solidFill>
              </a:rPr>
              <a:t>large</a:t>
            </a:r>
            <a:r>
              <a:rPr lang="en" sz="1800">
                <a:solidFill>
                  <a:srgbClr val="000000"/>
                </a:solidFill>
              </a:rPr>
              <a:t> scale pluvial flooding in the increasingly urbanized </a:t>
            </a:r>
            <a:r>
              <a:rPr lang="en" sz="1800">
                <a:solidFill>
                  <a:schemeClr val="dk1"/>
                </a:solidFill>
              </a:rPr>
              <a:t>Msimbazi River delta. Informal settlements are coving what used to be floodplains along river banks, and are devoid of even the most basic services. Large infrastructure investments are being planned to increase flood resilience, and identify </a:t>
            </a:r>
            <a:endParaRPr sz="1800">
              <a:solidFill>
                <a:schemeClr val="dk1"/>
              </a:solidFill>
            </a:endParaRPr>
          </a:p>
          <a:p>
            <a:pPr indent="0" lvl="0" marL="0" rtl="0" algn="just">
              <a:lnSpc>
                <a:spcPct val="115000"/>
              </a:lnSpc>
              <a:spcBef>
                <a:spcPts val="800"/>
              </a:spcBef>
              <a:spcAft>
                <a:spcPts val="800"/>
              </a:spcAft>
              <a:buNone/>
            </a:pPr>
            <a:r>
              <a:rPr b="1" lang="en" sz="1800">
                <a:solidFill>
                  <a:schemeClr val="dk1"/>
                </a:solidFill>
              </a:rPr>
              <a:t>Project proposal</a:t>
            </a:r>
            <a:r>
              <a:rPr lang="en" sz="1800">
                <a:solidFill>
                  <a:schemeClr val="dk1"/>
                </a:solidFill>
              </a:rPr>
              <a:t>: document flooding sites, </a:t>
            </a:r>
            <a:r>
              <a:rPr lang="en" sz="1800">
                <a:solidFill>
                  <a:schemeClr val="dk1"/>
                </a:solidFill>
              </a:rPr>
              <a:t>occurrences</a:t>
            </a:r>
            <a:r>
              <a:rPr lang="en" sz="1800">
                <a:solidFill>
                  <a:schemeClr val="dk1"/>
                </a:solidFill>
              </a:rPr>
              <a:t>, return periods, and severity. Map informal settlements, including the presence (and absence) of key services such as drinking water, sanitation, healthcare, and education.</a:t>
            </a:r>
            <a:endParaRPr sz="1800">
              <a:solidFill>
                <a:srgbClr val="000000"/>
              </a:solidFill>
            </a:endParaRPr>
          </a:p>
        </p:txBody>
      </p:sp>
      <p:sp>
        <p:nvSpPr>
          <p:cNvPr id="1816" name="Google Shape;1816;p16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67"/>
          <p:cNvSpPr txBox="1"/>
          <p:nvPr>
            <p:ph idx="1" type="body"/>
          </p:nvPr>
        </p:nvSpPr>
        <p:spPr>
          <a:xfrm>
            <a:off x="700970" y="580925"/>
            <a:ext cx="7528800" cy="558000"/>
          </a:xfrm>
          <a:prstGeom prst="rect">
            <a:avLst/>
          </a:prstGeom>
        </p:spPr>
        <p:txBody>
          <a:bodyPr anchorCtr="0" anchor="ctr" bIns="34275" lIns="68575" spcFirstLastPara="1" rIns="68575" wrap="square" tIns="34275">
            <a:normAutofit fontScale="77500"/>
          </a:bodyPr>
          <a:lstStyle/>
          <a:p>
            <a:pPr indent="0" lvl="0" marL="0" rtl="0" algn="ctr">
              <a:spcBef>
                <a:spcPts val="800"/>
              </a:spcBef>
              <a:spcAft>
                <a:spcPts val="1200"/>
              </a:spcAft>
              <a:buNone/>
            </a:pPr>
            <a:r>
              <a:rPr lang="en"/>
              <a:t>Scenario: </a:t>
            </a:r>
            <a:r>
              <a:rPr lang="en"/>
              <a:t>indigenous communities land-use mapping</a:t>
            </a:r>
            <a:endParaRPr/>
          </a:p>
        </p:txBody>
      </p:sp>
      <p:sp>
        <p:nvSpPr>
          <p:cNvPr id="1823" name="Google Shape;1823;p167"/>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0" lvl="0" marL="0" rtl="0" algn="just">
              <a:lnSpc>
                <a:spcPct val="115000"/>
              </a:lnSpc>
              <a:spcBef>
                <a:spcPts val="800"/>
              </a:spcBef>
              <a:spcAft>
                <a:spcPts val="0"/>
              </a:spcAft>
              <a:buNone/>
            </a:pPr>
            <a:r>
              <a:rPr b="1" lang="en" sz="2000">
                <a:solidFill>
                  <a:srgbClr val="000000"/>
                </a:solidFill>
                <a:latin typeface="Roboto"/>
                <a:ea typeface="Roboto"/>
                <a:cs typeface="Roboto"/>
                <a:sym typeface="Roboto"/>
              </a:rPr>
              <a:t>Scenario</a:t>
            </a:r>
            <a:r>
              <a:rPr lang="en" sz="2000">
                <a:solidFill>
                  <a:srgbClr val="000000"/>
                </a:solidFill>
                <a:latin typeface="Roboto"/>
                <a:ea typeface="Roboto"/>
                <a:cs typeface="Roboto"/>
                <a:sym typeface="Roboto"/>
              </a:rPr>
              <a:t>: An indigenous community in Peru is advocating to </a:t>
            </a:r>
            <a:r>
              <a:rPr lang="en" sz="2000">
                <a:solidFill>
                  <a:srgbClr val="000000"/>
                </a:solidFill>
                <a:latin typeface="Roboto"/>
                <a:ea typeface="Roboto"/>
                <a:cs typeface="Roboto"/>
                <a:sym typeface="Roboto"/>
              </a:rPr>
              <a:t>receive</a:t>
            </a:r>
            <a:r>
              <a:rPr lang="en" sz="2000">
                <a:solidFill>
                  <a:srgbClr val="000000"/>
                </a:solidFill>
                <a:latin typeface="Roboto"/>
                <a:ea typeface="Roboto"/>
                <a:cs typeface="Roboto"/>
                <a:sym typeface="Roboto"/>
              </a:rPr>
              <a:t> land deeds and protection against deforestation as land grabbers and drug cartel are encroaching on the forest.</a:t>
            </a:r>
            <a:endParaRPr sz="2000">
              <a:solidFill>
                <a:srgbClr val="000000"/>
              </a:solidFill>
              <a:latin typeface="Roboto"/>
              <a:ea typeface="Roboto"/>
              <a:cs typeface="Roboto"/>
              <a:sym typeface="Roboto"/>
            </a:endParaRPr>
          </a:p>
          <a:p>
            <a:pPr indent="0" lvl="0" marL="0" rtl="0" algn="just">
              <a:lnSpc>
                <a:spcPct val="115000"/>
              </a:lnSpc>
              <a:spcBef>
                <a:spcPts val="800"/>
              </a:spcBef>
              <a:spcAft>
                <a:spcPts val="800"/>
              </a:spcAft>
              <a:buNone/>
            </a:pPr>
            <a:r>
              <a:rPr b="1" lang="en" sz="2000">
                <a:solidFill>
                  <a:schemeClr val="dk1"/>
                </a:solidFill>
                <a:latin typeface="Roboto"/>
                <a:ea typeface="Roboto"/>
                <a:cs typeface="Roboto"/>
                <a:sym typeface="Roboto"/>
              </a:rPr>
              <a:t>Project proposal</a:t>
            </a:r>
            <a:r>
              <a:rPr lang="en" sz="2000">
                <a:solidFill>
                  <a:schemeClr val="dk1"/>
                </a:solidFill>
                <a:latin typeface="Roboto"/>
                <a:ea typeface="Roboto"/>
                <a:cs typeface="Roboto"/>
                <a:sym typeface="Roboto"/>
              </a:rPr>
              <a:t>: Use satellite imagery to review the deforestation level currently along changes over time, and identify the land use on the given territory. Map key infrastructures to facilitate the recognition of the rights of the community on the land. </a:t>
            </a:r>
            <a:endParaRPr sz="2000">
              <a:solidFill>
                <a:srgbClr val="000000"/>
              </a:solidFill>
              <a:latin typeface="Roboto"/>
              <a:ea typeface="Roboto"/>
              <a:cs typeface="Roboto"/>
              <a:sym typeface="Roboto"/>
            </a:endParaRPr>
          </a:p>
        </p:txBody>
      </p:sp>
      <p:sp>
        <p:nvSpPr>
          <p:cNvPr id="1824" name="Google Shape;1824;p16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68"/>
          <p:cNvSpPr txBox="1"/>
          <p:nvPr>
            <p:ph idx="1" type="body"/>
          </p:nvPr>
        </p:nvSpPr>
        <p:spPr>
          <a:xfrm>
            <a:off x="3284339" y="580913"/>
            <a:ext cx="25755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Discussion</a:t>
            </a:r>
            <a:endParaRPr/>
          </a:p>
        </p:txBody>
      </p:sp>
      <p:sp>
        <p:nvSpPr>
          <p:cNvPr id="1830" name="Google Shape;1830;p168"/>
          <p:cNvSpPr txBox="1"/>
          <p:nvPr>
            <p:ph idx="1" type="body"/>
          </p:nvPr>
        </p:nvSpPr>
        <p:spPr>
          <a:xfrm>
            <a:off x="1655850" y="1771025"/>
            <a:ext cx="5466000" cy="3167700"/>
          </a:xfrm>
          <a:prstGeom prst="rect">
            <a:avLst/>
          </a:prstGeom>
        </p:spPr>
        <p:txBody>
          <a:bodyPr anchorCtr="0" anchor="ctr" bIns="34275" lIns="68575" spcFirstLastPara="1" rIns="68575" wrap="square" tIns="34275">
            <a:noAutofit/>
          </a:bodyPr>
          <a:lstStyle/>
          <a:p>
            <a:pPr indent="0" lvl="0" marL="0" rtl="0" algn="l">
              <a:lnSpc>
                <a:spcPct val="115000"/>
              </a:lnSpc>
              <a:spcBef>
                <a:spcPts val="800"/>
              </a:spcBef>
              <a:spcAft>
                <a:spcPts val="0"/>
              </a:spcAft>
              <a:buNone/>
            </a:pPr>
            <a:r>
              <a:rPr lang="en" sz="2400"/>
              <a:t>Questions per </a:t>
            </a:r>
            <a:r>
              <a:rPr lang="en" sz="2400"/>
              <a:t>group:</a:t>
            </a:r>
            <a:endParaRPr sz="2400"/>
          </a:p>
          <a:p>
            <a:pPr indent="-381000" lvl="0" marL="457200" rtl="0" algn="l">
              <a:lnSpc>
                <a:spcPct val="115000"/>
              </a:lnSpc>
              <a:spcBef>
                <a:spcPts val="1200"/>
              </a:spcBef>
              <a:spcAft>
                <a:spcPts val="0"/>
              </a:spcAft>
              <a:buSzPts val="2400"/>
              <a:buChar char="●"/>
            </a:pPr>
            <a:r>
              <a:rPr b="0" lang="en" sz="2400"/>
              <a:t>What is the risk rating for your scenario?</a:t>
            </a:r>
            <a:endParaRPr b="0" sz="2400"/>
          </a:p>
          <a:p>
            <a:pPr indent="-381000" lvl="0" marL="457200" rtl="0" algn="l">
              <a:lnSpc>
                <a:spcPct val="115000"/>
              </a:lnSpc>
              <a:spcBef>
                <a:spcPts val="0"/>
              </a:spcBef>
              <a:spcAft>
                <a:spcPts val="0"/>
              </a:spcAft>
              <a:buSzPts val="2400"/>
              <a:buChar char="●"/>
            </a:pPr>
            <a:r>
              <a:rPr b="0" lang="en" sz="2400"/>
              <a:t>What are the most impactful risks (2-3)?</a:t>
            </a:r>
            <a:endParaRPr b="0" sz="2400"/>
          </a:p>
          <a:p>
            <a:pPr indent="-381000" lvl="0" marL="457200" rtl="0" algn="l">
              <a:lnSpc>
                <a:spcPct val="115000"/>
              </a:lnSpc>
              <a:spcBef>
                <a:spcPts val="0"/>
              </a:spcBef>
              <a:spcAft>
                <a:spcPts val="0"/>
              </a:spcAft>
              <a:buSzPts val="2400"/>
              <a:buChar char="●"/>
            </a:pPr>
            <a:r>
              <a:rPr b="0" lang="en" sz="2400"/>
              <a:t>What are the mitigations you’d put in place?</a:t>
            </a:r>
            <a:endParaRPr/>
          </a:p>
          <a:p>
            <a:pPr indent="-381000" lvl="0" marL="457200" rtl="0" algn="l">
              <a:lnSpc>
                <a:spcPct val="115000"/>
              </a:lnSpc>
              <a:spcBef>
                <a:spcPts val="0"/>
              </a:spcBef>
              <a:spcAft>
                <a:spcPts val="0"/>
              </a:spcAft>
              <a:buSzPts val="2400"/>
              <a:buChar char="●"/>
            </a:pPr>
            <a:r>
              <a:rPr lang="en" sz="2400"/>
              <a:t>Would you go ahead with this project?</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69"/>
          <p:cNvSpPr txBox="1"/>
          <p:nvPr>
            <p:ph idx="1" type="body"/>
          </p:nvPr>
        </p:nvSpPr>
        <p:spPr>
          <a:xfrm>
            <a:off x="3284339" y="580913"/>
            <a:ext cx="25755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Questions</a:t>
            </a:r>
            <a:endParaRPr/>
          </a:p>
        </p:txBody>
      </p:sp>
      <p:sp>
        <p:nvSpPr>
          <p:cNvPr id="1836" name="Google Shape;1836;p169"/>
          <p:cNvSpPr txBox="1"/>
          <p:nvPr>
            <p:ph idx="2" type="body"/>
          </p:nvPr>
        </p:nvSpPr>
        <p:spPr>
          <a:xfrm>
            <a:off x="2594168" y="288759"/>
            <a:ext cx="3955800" cy="279300"/>
          </a:xfrm>
          <a:prstGeom prst="rect">
            <a:avLst/>
          </a:prstGeom>
        </p:spPr>
        <p:txBody>
          <a:bodyPr anchorCtr="0" anchor="ctr" bIns="34275" lIns="68575" spcFirstLastPara="1" rIns="68575" wrap="square" tIns="34275">
            <a:normAutofit/>
          </a:bodyPr>
          <a:lstStyle/>
          <a:p>
            <a:pPr indent="0" lvl="0" marL="0" rtl="0" algn="ctr">
              <a:spcBef>
                <a:spcPts val="800"/>
              </a:spcBef>
              <a:spcAft>
                <a:spcPts val="1200"/>
              </a:spcAft>
              <a:buNone/>
            </a:pPr>
            <a:r>
              <a:t/>
            </a:r>
            <a:endParaRPr/>
          </a:p>
        </p:txBody>
      </p:sp>
      <p:sp>
        <p:nvSpPr>
          <p:cNvPr id="1837" name="Google Shape;1837;p169"/>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sz="1800">
                <a:solidFill>
                  <a:schemeClr val="dk1"/>
                </a:solidFill>
              </a:rPr>
              <a:t>From our side:</a:t>
            </a:r>
            <a:endParaRPr sz="1800">
              <a:solidFill>
                <a:schemeClr val="dk1"/>
              </a:solidFill>
            </a:endParaRPr>
          </a:p>
          <a:p>
            <a:pPr indent="-342900" lvl="0" marL="457200" rtl="0" algn="just">
              <a:spcBef>
                <a:spcPts val="800"/>
              </a:spcBef>
              <a:spcAft>
                <a:spcPts val="0"/>
              </a:spcAft>
              <a:buClr>
                <a:schemeClr val="dk1"/>
              </a:buClr>
              <a:buSzPts val="1800"/>
              <a:buChar char="●"/>
            </a:pPr>
            <a:r>
              <a:rPr lang="en" sz="1800">
                <a:solidFill>
                  <a:schemeClr val="dk1"/>
                </a:solidFill>
              </a:rPr>
              <a:t>Are you interested in applying or using these tools?</a:t>
            </a:r>
            <a:endParaRPr sz="1800">
              <a:solidFill>
                <a:schemeClr val="dk1"/>
              </a:solidFill>
            </a:endParaRPr>
          </a:p>
          <a:p>
            <a:pPr indent="-342900" lvl="0" marL="457200" rtl="0" algn="just">
              <a:spcBef>
                <a:spcPts val="0"/>
              </a:spcBef>
              <a:spcAft>
                <a:spcPts val="0"/>
              </a:spcAft>
              <a:buClr>
                <a:schemeClr val="dk1"/>
              </a:buClr>
              <a:buSzPts val="1800"/>
              <a:buChar char="●"/>
            </a:pPr>
            <a:r>
              <a:rPr lang="en" sz="1800">
                <a:solidFill>
                  <a:schemeClr val="dk1"/>
                </a:solidFill>
              </a:rPr>
              <a:t>Anyone that would like to help </a:t>
            </a:r>
            <a:r>
              <a:rPr lang="en" sz="1800">
                <a:solidFill>
                  <a:schemeClr val="dk1"/>
                </a:solidFill>
              </a:rPr>
              <a:t>review</a:t>
            </a:r>
            <a:r>
              <a:rPr lang="en" sz="1800">
                <a:solidFill>
                  <a:schemeClr val="dk1"/>
                </a:solidFill>
              </a:rPr>
              <a:t> and trial?</a:t>
            </a:r>
            <a:endParaRPr sz="18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70"/>
          <p:cNvSpPr txBox="1"/>
          <p:nvPr>
            <p:ph idx="1" type="body"/>
          </p:nvPr>
        </p:nvSpPr>
        <p:spPr>
          <a:xfrm>
            <a:off x="753920" y="580925"/>
            <a:ext cx="73752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Protection Risk Assessment</a:t>
            </a:r>
            <a:endParaRPr/>
          </a:p>
        </p:txBody>
      </p:sp>
      <p:sp>
        <p:nvSpPr>
          <p:cNvPr id="1843" name="Google Shape;1843;p170"/>
          <p:cNvSpPr txBox="1"/>
          <p:nvPr>
            <p:ph idx="1" type="body"/>
          </p:nvPr>
        </p:nvSpPr>
        <p:spPr>
          <a:xfrm>
            <a:off x="1865325" y="2485500"/>
            <a:ext cx="5256600" cy="921300"/>
          </a:xfrm>
          <a:prstGeom prst="rect">
            <a:avLst/>
          </a:prstGeom>
        </p:spPr>
        <p:txBody>
          <a:bodyPr anchorCtr="0" anchor="ctr" bIns="34275" lIns="68575" spcFirstLastPara="1" rIns="68575" wrap="square" tIns="34275">
            <a:normAutofit fontScale="47500"/>
          </a:bodyPr>
          <a:lstStyle/>
          <a:p>
            <a:pPr indent="0" lvl="0" marL="0" rtl="0" algn="ctr">
              <a:spcBef>
                <a:spcPts val="800"/>
              </a:spcBef>
              <a:spcAft>
                <a:spcPts val="0"/>
              </a:spcAft>
              <a:buNone/>
            </a:pPr>
            <a:r>
              <a:rPr lang="en" sz="5450" u="sng">
                <a:solidFill>
                  <a:schemeClr val="hlink"/>
                </a:solidFill>
                <a:hlinkClick r:id="rId4"/>
              </a:rPr>
              <a:t>Protection Risk </a:t>
            </a:r>
            <a:r>
              <a:rPr lang="en" sz="5450" u="sng">
                <a:solidFill>
                  <a:schemeClr val="hlink"/>
                </a:solidFill>
                <a:hlinkClick r:id="rId5"/>
              </a:rPr>
              <a:t>Assessment</a:t>
            </a:r>
            <a:r>
              <a:rPr lang="en" sz="5450" u="sng">
                <a:solidFill>
                  <a:schemeClr val="hlink"/>
                </a:solidFill>
                <a:hlinkClick r:id="rId6"/>
              </a:rPr>
              <a:t> Template</a:t>
            </a:r>
            <a:endParaRPr sz="5450"/>
          </a:p>
          <a:p>
            <a:pPr indent="0" lvl="0" marL="0" rtl="0" algn="ctr">
              <a:spcBef>
                <a:spcPts val="1200"/>
              </a:spcBef>
              <a:spcAft>
                <a:spcPts val="1200"/>
              </a:spcAft>
              <a:buClr>
                <a:schemeClr val="dk1"/>
              </a:buClr>
              <a:buSzPct val="37931"/>
              <a:buFont typeface="Arial"/>
              <a:buNone/>
            </a:pPr>
            <a:r>
              <a:rPr lang="en" sz="2900"/>
              <a:t>(this is a template - please copy to a project folder before use!!)</a:t>
            </a:r>
            <a:endParaRPr sz="2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71"/>
          <p:cNvSpPr txBox="1"/>
          <p:nvPr>
            <p:ph idx="1" type="body"/>
          </p:nvPr>
        </p:nvSpPr>
        <p:spPr>
          <a:xfrm>
            <a:off x="3284339" y="580913"/>
            <a:ext cx="25755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Resources</a:t>
            </a:r>
            <a:endParaRPr/>
          </a:p>
        </p:txBody>
      </p:sp>
      <p:sp>
        <p:nvSpPr>
          <p:cNvPr id="1849" name="Google Shape;1849;p171"/>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317500" lvl="0" marL="457200" rtl="0" algn="l">
              <a:lnSpc>
                <a:spcPct val="115000"/>
              </a:lnSpc>
              <a:spcBef>
                <a:spcPts val="800"/>
              </a:spcBef>
              <a:spcAft>
                <a:spcPts val="0"/>
              </a:spcAft>
              <a:buSzPts val="1400"/>
              <a:buChar char="●"/>
            </a:pPr>
            <a:r>
              <a:rPr lang="en"/>
              <a:t>GitHub repository - </a:t>
            </a:r>
            <a:r>
              <a:rPr lang="en" u="sng">
                <a:solidFill>
                  <a:schemeClr val="hlink"/>
                </a:solidFill>
                <a:hlinkClick r:id="rId3"/>
              </a:rPr>
              <a:t>https://github.com/hotosm/data_protection_project/</a:t>
            </a:r>
            <a:r>
              <a:rPr lang="en"/>
              <a:t> </a:t>
            </a:r>
            <a:endParaRPr/>
          </a:p>
          <a:p>
            <a:pPr indent="-317500" lvl="0" marL="457200" rtl="0" algn="l">
              <a:lnSpc>
                <a:spcPct val="115000"/>
              </a:lnSpc>
              <a:spcBef>
                <a:spcPts val="0"/>
              </a:spcBef>
              <a:spcAft>
                <a:spcPts val="0"/>
              </a:spcAft>
              <a:buSzPts val="1400"/>
              <a:buChar char="●"/>
            </a:pPr>
            <a:r>
              <a:rPr lang="en"/>
              <a:t>Protection Risk Assessment Template - </a:t>
            </a:r>
            <a:r>
              <a:rPr lang="en" u="sng">
                <a:solidFill>
                  <a:schemeClr val="hlink"/>
                </a:solidFill>
                <a:hlinkClick r:id="rId4"/>
              </a:rPr>
              <a:t>PLEASE_COPY_Data_Ethics_and_Protection_Tool</a:t>
            </a:r>
            <a:r>
              <a:rPr lang="en"/>
              <a:t> </a:t>
            </a:r>
            <a:endParaRPr/>
          </a:p>
          <a:p>
            <a:pPr indent="-317500" lvl="0" marL="457200" rtl="0" algn="l">
              <a:lnSpc>
                <a:spcPct val="115000"/>
              </a:lnSpc>
              <a:spcBef>
                <a:spcPts val="0"/>
              </a:spcBef>
              <a:spcAft>
                <a:spcPts val="0"/>
              </a:spcAft>
              <a:buSzPts val="1400"/>
              <a:buChar char="●"/>
            </a:pPr>
            <a:r>
              <a:rPr lang="en"/>
              <a:t>HOT Mapping in Conflict blog </a:t>
            </a:r>
            <a:r>
              <a:rPr lang="en" u="sng">
                <a:solidFill>
                  <a:schemeClr val="hlink"/>
                </a:solidFill>
                <a:hlinkClick r:id="rId5"/>
              </a:rPr>
              <a:t>https://www.hotosm.org/updates/mapping-in-conflict/</a:t>
            </a:r>
            <a:endParaRPr/>
          </a:p>
          <a:p>
            <a:pPr indent="0" lvl="0" marL="0" rtl="0" algn="l">
              <a:lnSpc>
                <a:spcPct val="115000"/>
              </a:lnSpc>
              <a:spcBef>
                <a:spcPts val="8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36"/>
          <p:cNvSpPr txBox="1"/>
          <p:nvPr>
            <p:ph idx="1" type="body"/>
          </p:nvPr>
        </p:nvSpPr>
        <p:spPr>
          <a:xfrm>
            <a:off x="2594325" y="580925"/>
            <a:ext cx="3955800" cy="5580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a:t>Why do we need this?</a:t>
            </a:r>
            <a:endParaRPr/>
          </a:p>
        </p:txBody>
      </p:sp>
      <p:sp>
        <p:nvSpPr>
          <p:cNvPr id="1437" name="Google Shape;1437;p136"/>
          <p:cNvSpPr txBox="1"/>
          <p:nvPr>
            <p:ph idx="2" type="body"/>
          </p:nvPr>
        </p:nvSpPr>
        <p:spPr>
          <a:xfrm>
            <a:off x="2594168" y="288759"/>
            <a:ext cx="3955800" cy="2793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1438" name="Google Shape;1438;p136"/>
          <p:cNvSpPr txBox="1"/>
          <p:nvPr>
            <p:ph idx="3" type="body"/>
          </p:nvPr>
        </p:nvSpPr>
        <p:spPr>
          <a:xfrm>
            <a:off x="871925" y="1521375"/>
            <a:ext cx="7327200" cy="35292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en" sz="1800">
                <a:solidFill>
                  <a:schemeClr val="dk1"/>
                </a:solidFill>
                <a:latin typeface="Roboto"/>
                <a:ea typeface="Roboto"/>
                <a:cs typeface="Roboto"/>
                <a:sym typeface="Roboto"/>
              </a:rPr>
              <a:t>Open mapping communities and program teams face unique challenges in how we work with data:</a:t>
            </a:r>
            <a:endParaRPr sz="1800">
              <a:solidFill>
                <a:schemeClr val="dk1"/>
              </a:solidFill>
              <a:latin typeface="Roboto"/>
              <a:ea typeface="Roboto"/>
              <a:cs typeface="Roboto"/>
              <a:sym typeface="Roboto"/>
            </a:endParaRPr>
          </a:p>
          <a:p>
            <a:pPr indent="-342900" lvl="0" marL="457200" rtl="0" algn="l">
              <a:lnSpc>
                <a:spcPct val="115000"/>
              </a:lnSpc>
              <a:spcBef>
                <a:spcPts val="80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Using the OpenStreetMap platform allows for greater reach and accessibility of data, which is at the heart of our work. However, this can lead to unintended exposure to risk and the potential for misuse of data. As a result, we need to identify and mitigate any potential risks and harm.</a:t>
            </a:r>
            <a:endParaRPr sz="1800">
              <a:solidFill>
                <a:schemeClr val="dk1"/>
              </a:solidFill>
              <a:latin typeface="Roboto"/>
              <a:ea typeface="Roboto"/>
              <a:cs typeface="Roboto"/>
              <a:sym typeface="Roboto"/>
            </a:endParaRPr>
          </a:p>
          <a:p>
            <a:pPr indent="-342900" lvl="0" marL="457200" rtl="0" algn="l">
              <a:lnSpc>
                <a:spcPct val="115000"/>
              </a:lnSpc>
              <a:spcBef>
                <a:spcPts val="100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Data we contribute to OpenStreetMap will be available online for a long time. With that in mind, we need to anticipate potential future risks and harm.</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3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445" name="Google Shape;1445;p137"/>
          <p:cNvSpPr/>
          <p:nvPr/>
        </p:nvSpPr>
        <p:spPr>
          <a:xfrm>
            <a:off x="5377400" y="4601625"/>
            <a:ext cx="1793400" cy="315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Information </a:t>
            </a:r>
            <a:r>
              <a:rPr lang="en" sz="1100"/>
              <a:t>Security policy</a:t>
            </a:r>
            <a:endParaRPr sz="1100"/>
          </a:p>
        </p:txBody>
      </p:sp>
      <p:sp>
        <p:nvSpPr>
          <p:cNvPr id="1446" name="Google Shape;1446;p137"/>
          <p:cNvSpPr/>
          <p:nvPr/>
        </p:nvSpPr>
        <p:spPr>
          <a:xfrm>
            <a:off x="5377400" y="1298465"/>
            <a:ext cx="1228500" cy="3729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Protection policy</a:t>
            </a:r>
            <a:endParaRPr sz="1100"/>
          </a:p>
        </p:txBody>
      </p:sp>
      <p:sp>
        <p:nvSpPr>
          <p:cNvPr id="1447" name="Google Shape;1447;p137"/>
          <p:cNvSpPr/>
          <p:nvPr/>
        </p:nvSpPr>
        <p:spPr>
          <a:xfrm>
            <a:off x="5377400" y="3275426"/>
            <a:ext cx="1793400" cy="3387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t>Mapping in conflict zones policy</a:t>
            </a:r>
            <a:endParaRPr sz="900"/>
          </a:p>
        </p:txBody>
      </p:sp>
      <p:sp>
        <p:nvSpPr>
          <p:cNvPr id="1448" name="Google Shape;1448;p137"/>
          <p:cNvSpPr/>
          <p:nvPr/>
        </p:nvSpPr>
        <p:spPr>
          <a:xfrm>
            <a:off x="1582200" y="857225"/>
            <a:ext cx="1572900" cy="315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Context categorization</a:t>
            </a:r>
            <a:endParaRPr sz="1100"/>
          </a:p>
        </p:txBody>
      </p:sp>
      <p:sp>
        <p:nvSpPr>
          <p:cNvPr id="1449" name="Google Shape;1449;p137"/>
          <p:cNvSpPr/>
          <p:nvPr/>
        </p:nvSpPr>
        <p:spPr>
          <a:xfrm>
            <a:off x="1573650" y="1450475"/>
            <a:ext cx="1600200" cy="277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t>Data Sensitivity Assessment</a:t>
            </a:r>
            <a:endParaRPr sz="900"/>
          </a:p>
        </p:txBody>
      </p:sp>
      <p:sp>
        <p:nvSpPr>
          <p:cNvPr id="1450" name="Google Shape;1450;p137"/>
          <p:cNvSpPr/>
          <p:nvPr/>
        </p:nvSpPr>
        <p:spPr>
          <a:xfrm>
            <a:off x="1525325" y="3290875"/>
            <a:ext cx="1793400" cy="307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000"/>
              <a:t>Protection Risk Assessment</a:t>
            </a:r>
            <a:endParaRPr sz="1000"/>
          </a:p>
        </p:txBody>
      </p:sp>
      <p:cxnSp>
        <p:nvCxnSpPr>
          <p:cNvPr id="1451" name="Google Shape;1451;p137"/>
          <p:cNvCxnSpPr>
            <a:stCxn id="1448" idx="2"/>
            <a:endCxn id="1449" idx="0"/>
          </p:cNvCxnSpPr>
          <p:nvPr/>
        </p:nvCxnSpPr>
        <p:spPr>
          <a:xfrm flipH="1" rot="-5400000">
            <a:off x="2232300" y="1309175"/>
            <a:ext cx="277800" cy="5100"/>
          </a:xfrm>
          <a:prstGeom prst="curvedConnector3">
            <a:avLst>
              <a:gd fmla="val 49973" name="adj1"/>
            </a:avLst>
          </a:prstGeom>
          <a:noFill/>
          <a:ln cap="flat" cmpd="sng" w="9525">
            <a:solidFill>
              <a:srgbClr val="000000"/>
            </a:solidFill>
            <a:prstDash val="solid"/>
            <a:round/>
            <a:headEnd len="med" w="med" type="none"/>
            <a:tailEnd len="med" w="med" type="stealth"/>
          </a:ln>
        </p:spPr>
      </p:cxnSp>
      <p:cxnSp>
        <p:nvCxnSpPr>
          <p:cNvPr id="1452" name="Google Shape;1452;p137"/>
          <p:cNvCxnSpPr>
            <a:stCxn id="1450" idx="3"/>
            <a:endCxn id="1447" idx="1"/>
          </p:cNvCxnSpPr>
          <p:nvPr/>
        </p:nvCxnSpPr>
        <p:spPr>
          <a:xfrm>
            <a:off x="3318725" y="3444775"/>
            <a:ext cx="2058600" cy="600"/>
          </a:xfrm>
          <a:prstGeom prst="curvedConnector3">
            <a:avLst>
              <a:gd fmla="val 50002" name="adj1"/>
            </a:avLst>
          </a:prstGeom>
          <a:noFill/>
          <a:ln cap="flat" cmpd="sng" w="9525">
            <a:solidFill>
              <a:srgbClr val="000000"/>
            </a:solidFill>
            <a:prstDash val="dash"/>
            <a:round/>
            <a:headEnd len="med" w="med" type="none"/>
            <a:tailEnd len="med" w="med" type="none"/>
          </a:ln>
        </p:spPr>
      </p:cxnSp>
      <p:sp>
        <p:nvSpPr>
          <p:cNvPr id="1453" name="Google Shape;1453;p137"/>
          <p:cNvSpPr txBox="1"/>
          <p:nvPr/>
        </p:nvSpPr>
        <p:spPr>
          <a:xfrm>
            <a:off x="5537051" y="229650"/>
            <a:ext cx="12285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t>Guiding </a:t>
            </a:r>
            <a:r>
              <a:rPr lang="en" sz="1100"/>
              <a:t>policy</a:t>
            </a:r>
            <a:r>
              <a:rPr lang="en" sz="1100"/>
              <a:t>:</a:t>
            </a:r>
            <a:endParaRPr sz="1100"/>
          </a:p>
        </p:txBody>
      </p:sp>
      <p:sp>
        <p:nvSpPr>
          <p:cNvPr id="1454" name="Google Shape;1454;p137"/>
          <p:cNvSpPr/>
          <p:nvPr/>
        </p:nvSpPr>
        <p:spPr>
          <a:xfrm>
            <a:off x="1580531" y="4677806"/>
            <a:ext cx="1667400" cy="315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Project implementation</a:t>
            </a:r>
            <a:endParaRPr sz="1100"/>
          </a:p>
        </p:txBody>
      </p:sp>
      <p:cxnSp>
        <p:nvCxnSpPr>
          <p:cNvPr id="1455" name="Google Shape;1455;p137"/>
          <p:cNvCxnSpPr>
            <a:stCxn id="1449" idx="2"/>
            <a:endCxn id="1456" idx="0"/>
          </p:cNvCxnSpPr>
          <p:nvPr/>
        </p:nvCxnSpPr>
        <p:spPr>
          <a:xfrm flipH="1" rot="-5400000">
            <a:off x="2254650" y="1847375"/>
            <a:ext cx="238800" cy="600"/>
          </a:xfrm>
          <a:prstGeom prst="curvedConnector3">
            <a:avLst>
              <a:gd fmla="val 49970" name="adj1"/>
            </a:avLst>
          </a:prstGeom>
          <a:noFill/>
          <a:ln cap="flat" cmpd="sng" w="9525">
            <a:solidFill>
              <a:srgbClr val="000000"/>
            </a:solidFill>
            <a:prstDash val="solid"/>
            <a:round/>
            <a:headEnd len="med" w="med" type="none"/>
            <a:tailEnd len="med" w="med" type="stealth"/>
          </a:ln>
        </p:spPr>
      </p:cxnSp>
      <p:cxnSp>
        <p:nvCxnSpPr>
          <p:cNvPr id="1457" name="Google Shape;1457;p137"/>
          <p:cNvCxnSpPr>
            <a:stCxn id="1445" idx="1"/>
            <a:endCxn id="1454" idx="3"/>
          </p:cNvCxnSpPr>
          <p:nvPr/>
        </p:nvCxnSpPr>
        <p:spPr>
          <a:xfrm flipH="1">
            <a:off x="3248000" y="4759425"/>
            <a:ext cx="2129400" cy="76200"/>
          </a:xfrm>
          <a:prstGeom prst="curvedConnector3">
            <a:avLst>
              <a:gd fmla="val 50002" name="adj1"/>
            </a:avLst>
          </a:prstGeom>
          <a:noFill/>
          <a:ln cap="flat" cmpd="sng" w="9525">
            <a:solidFill>
              <a:srgbClr val="000000"/>
            </a:solidFill>
            <a:prstDash val="dash"/>
            <a:round/>
            <a:headEnd len="med" w="med" type="none"/>
            <a:tailEnd len="med" w="med" type="none"/>
          </a:ln>
        </p:spPr>
      </p:cxnSp>
      <p:cxnSp>
        <p:nvCxnSpPr>
          <p:cNvPr id="1458" name="Google Shape;1458;p137"/>
          <p:cNvCxnSpPr>
            <a:endCxn id="1448" idx="0"/>
          </p:cNvCxnSpPr>
          <p:nvPr/>
        </p:nvCxnSpPr>
        <p:spPr>
          <a:xfrm flipH="1">
            <a:off x="2368650" y="582425"/>
            <a:ext cx="7500" cy="274800"/>
          </a:xfrm>
          <a:prstGeom prst="straightConnector1">
            <a:avLst/>
          </a:prstGeom>
          <a:noFill/>
          <a:ln cap="flat" cmpd="sng" w="9525">
            <a:solidFill>
              <a:srgbClr val="000000"/>
            </a:solidFill>
            <a:prstDash val="solid"/>
            <a:round/>
            <a:headEnd len="med" w="med" type="oval"/>
            <a:tailEnd len="med" w="med" type="stealth"/>
          </a:ln>
        </p:spPr>
      </p:cxnSp>
      <p:sp>
        <p:nvSpPr>
          <p:cNvPr id="1459" name="Google Shape;1459;p137"/>
          <p:cNvSpPr/>
          <p:nvPr/>
        </p:nvSpPr>
        <p:spPr>
          <a:xfrm>
            <a:off x="5377400" y="784340"/>
            <a:ext cx="1228500" cy="3729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Data Principles</a:t>
            </a:r>
            <a:endParaRPr sz="1100"/>
          </a:p>
        </p:txBody>
      </p:sp>
      <p:graphicFrame>
        <p:nvGraphicFramePr>
          <p:cNvPr id="1460" name="Google Shape;1460;p137"/>
          <p:cNvGraphicFramePr/>
          <p:nvPr/>
        </p:nvGraphicFramePr>
        <p:xfrm>
          <a:off x="7515244" y="619913"/>
          <a:ext cx="3000000" cy="3000000"/>
        </p:xfrm>
        <a:graphic>
          <a:graphicData uri="http://schemas.openxmlformats.org/drawingml/2006/table">
            <a:tbl>
              <a:tblPr>
                <a:noFill/>
                <a:tableStyleId>{58F8FA97-8E6F-42B4-AC8D-F76DD4867B73}</a:tableStyleId>
              </a:tblPr>
              <a:tblGrid>
                <a:gridCol w="1453825"/>
              </a:tblGrid>
              <a:tr h="617200">
                <a:tc>
                  <a:txBody>
                    <a:bodyPr/>
                    <a:lstStyle/>
                    <a:p>
                      <a:pPr indent="0" lvl="0" marL="0" rtl="0" algn="l">
                        <a:spcBef>
                          <a:spcPts val="0"/>
                        </a:spcBef>
                        <a:spcAft>
                          <a:spcPts val="0"/>
                        </a:spcAft>
                        <a:buNone/>
                      </a:pPr>
                      <a:r>
                        <a:rPr lang="en" sz="1000"/>
                        <a:t>In green - policies &amp; procedures; responsibilities and background</a:t>
                      </a:r>
                      <a:endParaRPr sz="1000"/>
                    </a:p>
                  </a:txBody>
                  <a:tcPr marT="68575" marB="68575" marR="68575" marL="68575">
                    <a:solidFill>
                      <a:srgbClr val="D9EAD3"/>
                    </a:solidFill>
                  </a:tcPr>
                </a:tc>
              </a:tr>
              <a:tr h="617200">
                <a:tc>
                  <a:txBody>
                    <a:bodyPr/>
                    <a:lstStyle/>
                    <a:p>
                      <a:pPr indent="0" lvl="0" marL="0" rtl="0" algn="l">
                        <a:spcBef>
                          <a:spcPts val="0"/>
                        </a:spcBef>
                        <a:spcAft>
                          <a:spcPts val="0"/>
                        </a:spcAft>
                        <a:buNone/>
                      </a:pPr>
                      <a:r>
                        <a:rPr lang="en" sz="1000"/>
                        <a:t>In blue - actionable resources and templates for active use</a:t>
                      </a:r>
                      <a:endParaRPr sz="1000"/>
                    </a:p>
                  </a:txBody>
                  <a:tcPr marT="68575" marB="68575" marR="68575" marL="68575">
                    <a:solidFill>
                      <a:srgbClr val="CFE2F3"/>
                    </a:solidFill>
                  </a:tcPr>
                </a:tc>
              </a:tr>
            </a:tbl>
          </a:graphicData>
        </a:graphic>
      </p:graphicFrame>
      <p:sp>
        <p:nvSpPr>
          <p:cNvPr id="1461" name="Google Shape;1461;p137"/>
          <p:cNvSpPr txBox="1"/>
          <p:nvPr/>
        </p:nvSpPr>
        <p:spPr>
          <a:xfrm>
            <a:off x="219750" y="175800"/>
            <a:ext cx="3882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Barlow Condensed"/>
                <a:ea typeface="Barlow Condensed"/>
                <a:cs typeface="Barlow Condensed"/>
                <a:sym typeface="Barlow Condensed"/>
              </a:rPr>
              <a:t>Protection framework overview</a:t>
            </a:r>
            <a:endParaRPr b="1" sz="1800">
              <a:latin typeface="Barlow Condensed"/>
              <a:ea typeface="Barlow Condensed"/>
              <a:cs typeface="Barlow Condensed"/>
              <a:sym typeface="Barlow Condensed"/>
            </a:endParaRPr>
          </a:p>
        </p:txBody>
      </p:sp>
      <p:sp>
        <p:nvSpPr>
          <p:cNvPr id="1456" name="Google Shape;1456;p137"/>
          <p:cNvSpPr/>
          <p:nvPr/>
        </p:nvSpPr>
        <p:spPr>
          <a:xfrm>
            <a:off x="1540350" y="1966934"/>
            <a:ext cx="1667400" cy="315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Additional Risk Factors</a:t>
            </a:r>
            <a:endParaRPr sz="1100"/>
          </a:p>
        </p:txBody>
      </p:sp>
      <p:cxnSp>
        <p:nvCxnSpPr>
          <p:cNvPr id="1462" name="Google Shape;1462;p137"/>
          <p:cNvCxnSpPr>
            <a:stCxn id="1456" idx="2"/>
            <a:endCxn id="1463" idx="0"/>
          </p:cNvCxnSpPr>
          <p:nvPr/>
        </p:nvCxnSpPr>
        <p:spPr>
          <a:xfrm rot="5400000">
            <a:off x="1606800" y="1895984"/>
            <a:ext cx="380700" cy="1153800"/>
          </a:xfrm>
          <a:prstGeom prst="curvedConnector3">
            <a:avLst>
              <a:gd fmla="val 50010" name="adj1"/>
            </a:avLst>
          </a:prstGeom>
          <a:noFill/>
          <a:ln cap="flat" cmpd="sng" w="9525">
            <a:solidFill>
              <a:srgbClr val="000000"/>
            </a:solidFill>
            <a:prstDash val="solid"/>
            <a:round/>
            <a:headEnd len="med" w="med" type="none"/>
            <a:tailEnd len="med" w="med" type="stealth"/>
          </a:ln>
        </p:spPr>
      </p:cxnSp>
      <p:sp>
        <p:nvSpPr>
          <p:cNvPr id="1464" name="Google Shape;1464;p137"/>
          <p:cNvSpPr txBox="1"/>
          <p:nvPr/>
        </p:nvSpPr>
        <p:spPr>
          <a:xfrm>
            <a:off x="25950" y="3849050"/>
            <a:ext cx="157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00FF00"/>
                </a:highlight>
              </a:rPr>
              <a:t>Green</a:t>
            </a:r>
            <a:r>
              <a:rPr lang="en" sz="1000"/>
              <a:t>: clear to proceed</a:t>
            </a:r>
            <a:endParaRPr sz="1000"/>
          </a:p>
        </p:txBody>
      </p:sp>
      <p:sp>
        <p:nvSpPr>
          <p:cNvPr id="1465" name="Google Shape;1465;p137"/>
          <p:cNvSpPr txBox="1"/>
          <p:nvPr/>
        </p:nvSpPr>
        <p:spPr>
          <a:xfrm>
            <a:off x="1621125" y="3863200"/>
            <a:ext cx="145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FFE599"/>
                </a:highlight>
              </a:rPr>
              <a:t>Yellow</a:t>
            </a:r>
            <a:r>
              <a:rPr lang="en" sz="1000"/>
              <a:t>, </a:t>
            </a:r>
            <a:r>
              <a:rPr lang="en" sz="1000">
                <a:highlight>
                  <a:srgbClr val="F9CB9C"/>
                </a:highlight>
              </a:rPr>
              <a:t>Orange</a:t>
            </a:r>
            <a:r>
              <a:rPr lang="en" sz="1000"/>
              <a:t>: proceed with caution</a:t>
            </a:r>
            <a:endParaRPr sz="1000"/>
          </a:p>
        </p:txBody>
      </p:sp>
      <p:sp>
        <p:nvSpPr>
          <p:cNvPr id="1463" name="Google Shape;1463;p137"/>
          <p:cNvSpPr txBox="1"/>
          <p:nvPr/>
        </p:nvSpPr>
        <p:spPr>
          <a:xfrm>
            <a:off x="656800" y="2663313"/>
            <a:ext cx="112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00FF00"/>
                </a:highlight>
              </a:rPr>
              <a:t>Green</a:t>
            </a:r>
            <a:r>
              <a:rPr lang="en" sz="1000"/>
              <a:t>: proceed!</a:t>
            </a:r>
            <a:endParaRPr sz="1000"/>
          </a:p>
        </p:txBody>
      </p:sp>
      <p:sp>
        <p:nvSpPr>
          <p:cNvPr id="1466" name="Google Shape;1466;p137"/>
          <p:cNvSpPr txBox="1"/>
          <p:nvPr/>
        </p:nvSpPr>
        <p:spPr>
          <a:xfrm>
            <a:off x="3021000" y="3835400"/>
            <a:ext cx="17934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EA9999"/>
                </a:highlight>
              </a:rPr>
              <a:t>Red</a:t>
            </a:r>
            <a:r>
              <a:rPr lang="en" sz="1000"/>
              <a:t>: reconsider project with Senior Manager/Director</a:t>
            </a:r>
            <a:endParaRPr sz="1000"/>
          </a:p>
        </p:txBody>
      </p:sp>
      <p:sp>
        <p:nvSpPr>
          <p:cNvPr id="1467" name="Google Shape;1467;p137"/>
          <p:cNvSpPr/>
          <p:nvPr/>
        </p:nvSpPr>
        <p:spPr>
          <a:xfrm>
            <a:off x="5377400" y="4088600"/>
            <a:ext cx="1793400" cy="315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Safety &amp;</a:t>
            </a:r>
            <a:r>
              <a:rPr lang="en" sz="1100"/>
              <a:t> Security policy</a:t>
            </a:r>
            <a:endParaRPr sz="1100"/>
          </a:p>
        </p:txBody>
      </p:sp>
      <p:cxnSp>
        <p:nvCxnSpPr>
          <p:cNvPr id="1468" name="Google Shape;1468;p137"/>
          <p:cNvCxnSpPr>
            <a:stCxn id="1467" idx="1"/>
            <a:endCxn id="1454" idx="3"/>
          </p:cNvCxnSpPr>
          <p:nvPr/>
        </p:nvCxnSpPr>
        <p:spPr>
          <a:xfrm flipH="1">
            <a:off x="3248000" y="4246400"/>
            <a:ext cx="2129400" cy="589200"/>
          </a:xfrm>
          <a:prstGeom prst="curvedConnector3">
            <a:avLst>
              <a:gd fmla="val 50002" name="adj1"/>
            </a:avLst>
          </a:prstGeom>
          <a:noFill/>
          <a:ln cap="flat" cmpd="sng" w="9525">
            <a:solidFill>
              <a:srgbClr val="000000"/>
            </a:solidFill>
            <a:prstDash val="dash"/>
            <a:round/>
            <a:headEnd len="med" w="med" type="none"/>
            <a:tailEnd len="med" w="med" type="none"/>
          </a:ln>
        </p:spPr>
      </p:cxnSp>
      <p:sp>
        <p:nvSpPr>
          <p:cNvPr id="1469" name="Google Shape;1469;p137"/>
          <p:cNvSpPr txBox="1"/>
          <p:nvPr/>
        </p:nvSpPr>
        <p:spPr>
          <a:xfrm>
            <a:off x="2216250" y="2644375"/>
            <a:ext cx="351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FFE599"/>
                </a:highlight>
              </a:rPr>
              <a:t>Yellow</a:t>
            </a:r>
            <a:r>
              <a:rPr lang="en" sz="1000"/>
              <a:t>, </a:t>
            </a:r>
            <a:r>
              <a:rPr lang="en" sz="1000">
                <a:highlight>
                  <a:srgbClr val="F9CB9C"/>
                </a:highlight>
              </a:rPr>
              <a:t>Orange</a:t>
            </a:r>
            <a:r>
              <a:rPr lang="en" sz="1000"/>
              <a:t>, </a:t>
            </a:r>
            <a:r>
              <a:rPr lang="en" sz="1000">
                <a:highlight>
                  <a:srgbClr val="EA9999"/>
                </a:highlight>
              </a:rPr>
              <a:t>Red</a:t>
            </a:r>
            <a:r>
              <a:rPr lang="en" sz="1000"/>
              <a:t>: escalate to Senior Manager/Director</a:t>
            </a:r>
            <a:endParaRPr/>
          </a:p>
        </p:txBody>
      </p:sp>
      <p:cxnSp>
        <p:nvCxnSpPr>
          <p:cNvPr id="1470" name="Google Shape;1470;p137"/>
          <p:cNvCxnSpPr>
            <a:stCxn id="1456" idx="2"/>
            <a:endCxn id="1469" idx="0"/>
          </p:cNvCxnSpPr>
          <p:nvPr/>
        </p:nvCxnSpPr>
        <p:spPr>
          <a:xfrm flipH="1" rot="-5400000">
            <a:off x="2994150" y="1662434"/>
            <a:ext cx="361800" cy="1602000"/>
          </a:xfrm>
          <a:prstGeom prst="curvedConnector3">
            <a:avLst>
              <a:gd fmla="val 50006" name="adj1"/>
            </a:avLst>
          </a:prstGeom>
          <a:noFill/>
          <a:ln cap="flat" cmpd="sng" w="9525">
            <a:solidFill>
              <a:srgbClr val="000000"/>
            </a:solidFill>
            <a:prstDash val="solid"/>
            <a:round/>
            <a:headEnd len="med" w="med" type="none"/>
            <a:tailEnd len="med" w="med" type="stealth"/>
          </a:ln>
        </p:spPr>
      </p:cxnSp>
      <p:cxnSp>
        <p:nvCxnSpPr>
          <p:cNvPr id="1471" name="Google Shape;1471;p137"/>
          <p:cNvCxnSpPr>
            <a:stCxn id="1463" idx="2"/>
            <a:endCxn id="1450" idx="0"/>
          </p:cNvCxnSpPr>
          <p:nvPr/>
        </p:nvCxnSpPr>
        <p:spPr>
          <a:xfrm flipH="1" rot="-5400000">
            <a:off x="1676800" y="2545563"/>
            <a:ext cx="288900" cy="1201800"/>
          </a:xfrm>
          <a:prstGeom prst="curvedConnector3">
            <a:avLst>
              <a:gd fmla="val 49994" name="adj1"/>
            </a:avLst>
          </a:prstGeom>
          <a:noFill/>
          <a:ln cap="flat" cmpd="sng" w="9525">
            <a:solidFill>
              <a:srgbClr val="000000"/>
            </a:solidFill>
            <a:prstDash val="solid"/>
            <a:round/>
            <a:headEnd len="med" w="med" type="none"/>
            <a:tailEnd len="med" w="med" type="stealth"/>
          </a:ln>
        </p:spPr>
      </p:cxnSp>
      <p:cxnSp>
        <p:nvCxnSpPr>
          <p:cNvPr id="1472" name="Google Shape;1472;p137"/>
          <p:cNvCxnSpPr>
            <a:stCxn id="1469" idx="2"/>
            <a:endCxn id="1450" idx="0"/>
          </p:cNvCxnSpPr>
          <p:nvPr/>
        </p:nvCxnSpPr>
        <p:spPr>
          <a:xfrm rot="5400000">
            <a:off x="3045000" y="2359975"/>
            <a:ext cx="307800" cy="1554000"/>
          </a:xfrm>
          <a:prstGeom prst="curvedConnector3">
            <a:avLst>
              <a:gd fmla="val 50000" name="adj1"/>
            </a:avLst>
          </a:prstGeom>
          <a:noFill/>
          <a:ln cap="flat" cmpd="sng" w="9525">
            <a:solidFill>
              <a:srgbClr val="000000"/>
            </a:solidFill>
            <a:prstDash val="solid"/>
            <a:round/>
            <a:headEnd len="med" w="med" type="none"/>
            <a:tailEnd len="med" w="med" type="stealth"/>
          </a:ln>
        </p:spPr>
      </p:cxnSp>
      <p:cxnSp>
        <p:nvCxnSpPr>
          <p:cNvPr id="1473" name="Google Shape;1473;p137"/>
          <p:cNvCxnSpPr>
            <a:stCxn id="1450" idx="2"/>
            <a:endCxn id="1464" idx="0"/>
          </p:cNvCxnSpPr>
          <p:nvPr/>
        </p:nvCxnSpPr>
        <p:spPr>
          <a:xfrm rot="5400000">
            <a:off x="1492025" y="2919175"/>
            <a:ext cx="250500" cy="1609500"/>
          </a:xfrm>
          <a:prstGeom prst="curvedConnector3">
            <a:avLst>
              <a:gd fmla="val 49975" name="adj1"/>
            </a:avLst>
          </a:prstGeom>
          <a:noFill/>
          <a:ln cap="flat" cmpd="sng" w="9525">
            <a:solidFill>
              <a:srgbClr val="000000"/>
            </a:solidFill>
            <a:prstDash val="solid"/>
            <a:round/>
            <a:headEnd len="med" w="med" type="none"/>
            <a:tailEnd len="med" w="med" type="stealth"/>
          </a:ln>
        </p:spPr>
      </p:cxnSp>
      <p:cxnSp>
        <p:nvCxnSpPr>
          <p:cNvPr id="1474" name="Google Shape;1474;p137"/>
          <p:cNvCxnSpPr>
            <a:stCxn id="1450" idx="2"/>
            <a:endCxn id="1465" idx="0"/>
          </p:cNvCxnSpPr>
          <p:nvPr/>
        </p:nvCxnSpPr>
        <p:spPr>
          <a:xfrm rot="5400000">
            <a:off x="2252675" y="3693925"/>
            <a:ext cx="264600" cy="74100"/>
          </a:xfrm>
          <a:prstGeom prst="curvedConnector3">
            <a:avLst>
              <a:gd fmla="val 49986" name="adj1"/>
            </a:avLst>
          </a:prstGeom>
          <a:noFill/>
          <a:ln cap="flat" cmpd="sng" w="9525">
            <a:solidFill>
              <a:srgbClr val="000000"/>
            </a:solidFill>
            <a:prstDash val="solid"/>
            <a:round/>
            <a:headEnd len="med" w="med" type="none"/>
            <a:tailEnd len="med" w="med" type="stealth"/>
          </a:ln>
        </p:spPr>
      </p:cxnSp>
      <p:cxnSp>
        <p:nvCxnSpPr>
          <p:cNvPr id="1475" name="Google Shape;1475;p137"/>
          <p:cNvCxnSpPr>
            <a:stCxn id="1450" idx="2"/>
            <a:endCxn id="1466" idx="0"/>
          </p:cNvCxnSpPr>
          <p:nvPr/>
        </p:nvCxnSpPr>
        <p:spPr>
          <a:xfrm flipH="1" rot="-5400000">
            <a:off x="3051575" y="2969125"/>
            <a:ext cx="236700" cy="1495800"/>
          </a:xfrm>
          <a:prstGeom prst="curvedConnector3">
            <a:avLst>
              <a:gd fmla="val 50005" name="adj1"/>
            </a:avLst>
          </a:prstGeom>
          <a:noFill/>
          <a:ln cap="flat" cmpd="sng" w="9525">
            <a:solidFill>
              <a:srgbClr val="000000"/>
            </a:solidFill>
            <a:prstDash val="solid"/>
            <a:round/>
            <a:headEnd len="med" w="med" type="none"/>
            <a:tailEnd len="med" w="med" type="stealth"/>
          </a:ln>
        </p:spPr>
      </p:cxnSp>
      <p:cxnSp>
        <p:nvCxnSpPr>
          <p:cNvPr id="1476" name="Google Shape;1476;p137"/>
          <p:cNvCxnSpPr>
            <a:stCxn id="1464" idx="2"/>
            <a:endCxn id="1454" idx="0"/>
          </p:cNvCxnSpPr>
          <p:nvPr/>
        </p:nvCxnSpPr>
        <p:spPr>
          <a:xfrm flipH="1" rot="-5400000">
            <a:off x="1368150" y="3632000"/>
            <a:ext cx="490200" cy="1601700"/>
          </a:xfrm>
          <a:prstGeom prst="curvedConnector3">
            <a:avLst>
              <a:gd fmla="val 49985" name="adj1"/>
            </a:avLst>
          </a:prstGeom>
          <a:noFill/>
          <a:ln cap="flat" cmpd="sng" w="9525">
            <a:solidFill>
              <a:srgbClr val="000000"/>
            </a:solidFill>
            <a:prstDash val="solid"/>
            <a:round/>
            <a:headEnd len="med" w="med" type="none"/>
            <a:tailEnd len="med" w="med" type="stealth"/>
          </a:ln>
        </p:spPr>
      </p:cxnSp>
      <p:cxnSp>
        <p:nvCxnSpPr>
          <p:cNvPr id="1477" name="Google Shape;1477;p137"/>
          <p:cNvCxnSpPr>
            <a:stCxn id="1465" idx="2"/>
            <a:endCxn id="1454" idx="0"/>
          </p:cNvCxnSpPr>
          <p:nvPr/>
        </p:nvCxnSpPr>
        <p:spPr>
          <a:xfrm flipH="1" rot="-5400000">
            <a:off x="2220225" y="4483600"/>
            <a:ext cx="321900" cy="66300"/>
          </a:xfrm>
          <a:prstGeom prst="curvedConnector3">
            <a:avLst>
              <a:gd fmla="val 50017" name="adj1"/>
            </a:avLst>
          </a:prstGeom>
          <a:noFill/>
          <a:ln cap="flat" cmpd="sng" w="9525">
            <a:solidFill>
              <a:srgbClr val="000000"/>
            </a:solidFill>
            <a:prstDash val="solid"/>
            <a:round/>
            <a:headEnd len="med" w="med" type="none"/>
            <a:tailEnd len="med" w="med" type="stealth"/>
          </a:ln>
        </p:spPr>
      </p:cxnSp>
      <p:sp>
        <p:nvSpPr>
          <p:cNvPr id="1478" name="Google Shape;1478;p137"/>
          <p:cNvSpPr/>
          <p:nvPr/>
        </p:nvSpPr>
        <p:spPr>
          <a:xfrm>
            <a:off x="747300" y="80727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479" name="Google Shape;1479;p137"/>
          <p:cNvSpPr/>
          <p:nvPr/>
        </p:nvSpPr>
        <p:spPr>
          <a:xfrm>
            <a:off x="747300" y="1362550"/>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480" name="Google Shape;1480;p137"/>
          <p:cNvSpPr/>
          <p:nvPr/>
        </p:nvSpPr>
        <p:spPr>
          <a:xfrm>
            <a:off x="747300" y="189072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481" name="Google Shape;1481;p137"/>
          <p:cNvSpPr/>
          <p:nvPr/>
        </p:nvSpPr>
        <p:spPr>
          <a:xfrm>
            <a:off x="747300" y="32177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38"/>
          <p:cNvSpPr txBox="1"/>
          <p:nvPr>
            <p:ph idx="1" type="body"/>
          </p:nvPr>
        </p:nvSpPr>
        <p:spPr>
          <a:xfrm>
            <a:off x="342131" y="394219"/>
            <a:ext cx="40101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lang="en"/>
              <a:t>Data </a:t>
            </a:r>
            <a:r>
              <a:rPr lang="en"/>
              <a:t>Principles</a:t>
            </a:r>
            <a:endParaRPr/>
          </a:p>
        </p:txBody>
      </p:sp>
      <p:sp>
        <p:nvSpPr>
          <p:cNvPr id="1488" name="Google Shape;1488;p138"/>
          <p:cNvSpPr txBox="1"/>
          <p:nvPr>
            <p:ph idx="2" type="body"/>
          </p:nvPr>
        </p:nvSpPr>
        <p:spPr>
          <a:xfrm>
            <a:off x="539791" y="1214259"/>
            <a:ext cx="29751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Open and accessible</a:t>
            </a:r>
            <a:endParaRPr b="1"/>
          </a:p>
        </p:txBody>
      </p:sp>
      <p:sp>
        <p:nvSpPr>
          <p:cNvPr id="1489" name="Google Shape;1489;p138"/>
          <p:cNvSpPr txBox="1"/>
          <p:nvPr>
            <p:ph idx="4" type="body"/>
          </p:nvPr>
        </p:nvSpPr>
        <p:spPr>
          <a:xfrm>
            <a:off x="523703" y="2685867"/>
            <a:ext cx="25782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U</a:t>
            </a:r>
            <a:r>
              <a:rPr b="1" lang="en"/>
              <a:t>seful and usable</a:t>
            </a:r>
            <a:r>
              <a:rPr b="1" lang="en"/>
              <a:t> data</a:t>
            </a:r>
            <a:endParaRPr b="1"/>
          </a:p>
        </p:txBody>
      </p:sp>
      <p:sp>
        <p:nvSpPr>
          <p:cNvPr id="1490" name="Google Shape;1490;p138"/>
          <p:cNvSpPr txBox="1"/>
          <p:nvPr>
            <p:ph idx="5" type="body"/>
          </p:nvPr>
        </p:nvSpPr>
        <p:spPr>
          <a:xfrm>
            <a:off x="539794" y="1683102"/>
            <a:ext cx="3153000" cy="7896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a:t>Contribute to and advocate for open data, first and foremost OpenStreetMap, and enable anyone to make effective use of this data.</a:t>
            </a:r>
            <a:endParaRPr/>
          </a:p>
        </p:txBody>
      </p:sp>
      <p:sp>
        <p:nvSpPr>
          <p:cNvPr id="1491" name="Google Shape;1491;p138"/>
          <p:cNvSpPr txBox="1"/>
          <p:nvPr>
            <p:ph idx="6" type="body"/>
          </p:nvPr>
        </p:nvSpPr>
        <p:spPr>
          <a:xfrm>
            <a:off x="523706" y="3177929"/>
            <a:ext cx="2578200" cy="15099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a:t>Collected and contributed OSM data should </a:t>
            </a:r>
            <a:r>
              <a:rPr lang="en"/>
              <a:t>meet a purpose that’s well defined and described</a:t>
            </a:r>
            <a:r>
              <a:rPr lang="en"/>
              <a:t>, and conform to </a:t>
            </a:r>
            <a:r>
              <a:rPr lang="en"/>
              <a:t>given </a:t>
            </a:r>
            <a:r>
              <a:rPr lang="en"/>
              <a:t>data quality standards so it can be </a:t>
            </a:r>
            <a:r>
              <a:rPr lang="en"/>
              <a:t>understood and used within and outside of HOT’s Impact Areas.</a:t>
            </a:r>
            <a:endParaRPr/>
          </a:p>
        </p:txBody>
      </p:sp>
      <p:sp>
        <p:nvSpPr>
          <p:cNvPr id="1492" name="Google Shape;1492;p13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493" name="Google Shape;1493;p138"/>
          <p:cNvSpPr txBox="1"/>
          <p:nvPr>
            <p:ph idx="3" type="body"/>
          </p:nvPr>
        </p:nvSpPr>
        <p:spPr>
          <a:xfrm>
            <a:off x="4769981" y="1214259"/>
            <a:ext cx="33702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Barlow Condensed"/>
                <a:ea typeface="Barlow Condensed"/>
                <a:cs typeface="Barlow Condensed"/>
                <a:sym typeface="Barlow Condensed"/>
              </a:rPr>
              <a:t>Inclusive and representat</a:t>
            </a:r>
            <a:r>
              <a:rPr b="1" lang="en">
                <a:latin typeface="Barlow Condensed"/>
                <a:ea typeface="Barlow Condensed"/>
                <a:cs typeface="Barlow Condensed"/>
                <a:sym typeface="Barlow Condensed"/>
              </a:rPr>
              <a:t>ive</a:t>
            </a:r>
            <a:endParaRPr b="1">
              <a:latin typeface="Barlow Condensed"/>
              <a:ea typeface="Barlow Condensed"/>
              <a:cs typeface="Barlow Condensed"/>
              <a:sym typeface="Barlow Condensed"/>
            </a:endParaRPr>
          </a:p>
        </p:txBody>
      </p:sp>
      <p:sp>
        <p:nvSpPr>
          <p:cNvPr id="1494" name="Google Shape;1494;p138"/>
          <p:cNvSpPr txBox="1"/>
          <p:nvPr>
            <p:ph idx="7" type="body"/>
          </p:nvPr>
        </p:nvSpPr>
        <p:spPr>
          <a:xfrm>
            <a:off x="4786350" y="1683102"/>
            <a:ext cx="2975100" cy="11499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a:t>Ensure communities at all levels can access and work in the OSM ecosystem by how HOT prioritizes, creates, and structures data collection, tech, and community resources.</a:t>
            </a:r>
            <a:endParaRPr/>
          </a:p>
        </p:txBody>
      </p:sp>
      <p:sp>
        <p:nvSpPr>
          <p:cNvPr id="1495" name="Google Shape;1495;p138"/>
          <p:cNvSpPr txBox="1"/>
          <p:nvPr>
            <p:ph idx="3" type="body"/>
          </p:nvPr>
        </p:nvSpPr>
        <p:spPr>
          <a:xfrm>
            <a:off x="4775775" y="2685867"/>
            <a:ext cx="40557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Barlow Condensed"/>
                <a:ea typeface="Barlow Condensed"/>
                <a:cs typeface="Barlow Condensed"/>
                <a:sym typeface="Barlow Condensed"/>
              </a:rPr>
              <a:t>Ethical data and protection</a:t>
            </a:r>
            <a:endParaRPr b="1">
              <a:latin typeface="Barlow Condensed"/>
              <a:ea typeface="Barlow Condensed"/>
              <a:cs typeface="Barlow Condensed"/>
              <a:sym typeface="Barlow Condensed"/>
            </a:endParaRPr>
          </a:p>
        </p:txBody>
      </p:sp>
      <p:sp>
        <p:nvSpPr>
          <p:cNvPr id="1496" name="Google Shape;1496;p138"/>
          <p:cNvSpPr txBox="1"/>
          <p:nvPr>
            <p:ph idx="7" type="body"/>
          </p:nvPr>
        </p:nvSpPr>
        <p:spPr>
          <a:xfrm>
            <a:off x="4792144" y="3177929"/>
            <a:ext cx="3288600" cy="13299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a:t>Go for the most meaningful collaboration in data management and planning. Uphold policies and guidance to minimize risk of harms, including impact assessments and informed consent for any data collection or use, based on the people and communities we work with.</a:t>
            </a:r>
            <a:endParaRPr/>
          </a:p>
        </p:txBody>
      </p:sp>
      <p:sp>
        <p:nvSpPr>
          <p:cNvPr id="1497" name="Google Shape;1497;p138"/>
          <p:cNvSpPr txBox="1"/>
          <p:nvPr/>
        </p:nvSpPr>
        <p:spPr>
          <a:xfrm>
            <a:off x="4866250" y="86050"/>
            <a:ext cx="4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https://www.hotosm.org/updates/data-principles/</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39"/>
          <p:cNvSpPr txBox="1"/>
          <p:nvPr>
            <p:ph idx="1" type="body"/>
          </p:nvPr>
        </p:nvSpPr>
        <p:spPr>
          <a:xfrm>
            <a:off x="342131" y="394219"/>
            <a:ext cx="40101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lang="en"/>
              <a:t>Data </a:t>
            </a:r>
            <a:r>
              <a:rPr lang="en"/>
              <a:t>Principles</a:t>
            </a:r>
            <a:endParaRPr/>
          </a:p>
        </p:txBody>
      </p:sp>
      <p:sp>
        <p:nvSpPr>
          <p:cNvPr id="1504" name="Google Shape;1504;p139"/>
          <p:cNvSpPr txBox="1"/>
          <p:nvPr>
            <p:ph idx="2" type="body"/>
          </p:nvPr>
        </p:nvSpPr>
        <p:spPr>
          <a:xfrm>
            <a:off x="539791" y="1313588"/>
            <a:ext cx="29751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Open and accessible</a:t>
            </a:r>
            <a:endParaRPr b="1"/>
          </a:p>
        </p:txBody>
      </p:sp>
      <p:sp>
        <p:nvSpPr>
          <p:cNvPr id="1505" name="Google Shape;1505;p139"/>
          <p:cNvSpPr txBox="1"/>
          <p:nvPr>
            <p:ph idx="4" type="body"/>
          </p:nvPr>
        </p:nvSpPr>
        <p:spPr>
          <a:xfrm>
            <a:off x="523703" y="2838267"/>
            <a:ext cx="25782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U</a:t>
            </a:r>
            <a:r>
              <a:rPr b="1" lang="en"/>
              <a:t>seful and usable</a:t>
            </a:r>
            <a:r>
              <a:rPr b="1" lang="en"/>
              <a:t> data</a:t>
            </a:r>
            <a:endParaRPr b="1"/>
          </a:p>
        </p:txBody>
      </p:sp>
      <p:sp>
        <p:nvSpPr>
          <p:cNvPr id="1506" name="Google Shape;1506;p139"/>
          <p:cNvSpPr txBox="1"/>
          <p:nvPr>
            <p:ph idx="5" type="body"/>
          </p:nvPr>
        </p:nvSpPr>
        <p:spPr>
          <a:xfrm>
            <a:off x="539794" y="1729388"/>
            <a:ext cx="3153000" cy="1149900"/>
          </a:xfrm>
          <a:prstGeom prst="rect">
            <a:avLst/>
          </a:prstGeom>
        </p:spPr>
        <p:txBody>
          <a:bodyPr anchorCtr="0" anchor="t" bIns="34275" lIns="68575" spcFirstLastPara="1" rIns="68575" wrap="square" tIns="34275">
            <a:spAutoFit/>
          </a:bodyPr>
          <a:lstStyle/>
          <a:p>
            <a:pPr indent="-247650" lvl="0" marL="342900" rtl="0" algn="l">
              <a:spcBef>
                <a:spcPts val="800"/>
              </a:spcBef>
              <a:spcAft>
                <a:spcPts val="800"/>
              </a:spcAft>
              <a:buSzPts val="1300"/>
              <a:buAutoNum type="arabicPeriod"/>
            </a:pPr>
            <a:r>
              <a:rPr lang="en">
                <a:highlight>
                  <a:srgbClr val="FFFF00"/>
                </a:highlight>
              </a:rPr>
              <a:t>Contribute data to open data sources. First and foremost to OpenStreetMap under the </a:t>
            </a:r>
            <a:r>
              <a:rPr lang="en" u="sng">
                <a:solidFill>
                  <a:schemeClr val="hlink"/>
                </a:solidFill>
                <a:highlight>
                  <a:srgbClr val="FFFF00"/>
                </a:highlight>
                <a:hlinkClick r:id="rId3"/>
              </a:rPr>
              <a:t>ODbL</a:t>
            </a:r>
            <a:r>
              <a:rPr lang="en">
                <a:highlight>
                  <a:srgbClr val="FFFF00"/>
                </a:highlight>
              </a:rPr>
              <a:t> - the license selected for OSM data which allows free sharing, use, and adaptation.</a:t>
            </a:r>
            <a:endParaRPr/>
          </a:p>
        </p:txBody>
      </p:sp>
      <p:sp>
        <p:nvSpPr>
          <p:cNvPr id="1507" name="Google Shape;1507;p139"/>
          <p:cNvSpPr txBox="1"/>
          <p:nvPr>
            <p:ph idx="6" type="body"/>
          </p:nvPr>
        </p:nvSpPr>
        <p:spPr>
          <a:xfrm>
            <a:off x="523706" y="3254129"/>
            <a:ext cx="2578200" cy="1792800"/>
          </a:xfrm>
          <a:prstGeom prst="rect">
            <a:avLst/>
          </a:prstGeom>
        </p:spPr>
        <p:txBody>
          <a:bodyPr anchorCtr="0" anchor="t" bIns="34275" lIns="68575" spcFirstLastPara="1" rIns="68575" wrap="square" tIns="34275">
            <a:spAutoFit/>
          </a:bodyPr>
          <a:lstStyle/>
          <a:p>
            <a:pPr indent="-247650" lvl="0" marL="342900" rtl="0" algn="l">
              <a:spcBef>
                <a:spcPts val="800"/>
              </a:spcBef>
              <a:spcAft>
                <a:spcPts val="0"/>
              </a:spcAft>
              <a:buSzPts val="1300"/>
              <a:buAutoNum type="arabicPeriod"/>
            </a:pPr>
            <a:r>
              <a:rPr lang="en">
                <a:highlight>
                  <a:srgbClr val="FFFF00"/>
                </a:highlight>
              </a:rPr>
              <a:t>Be deliberate in what data we </a:t>
            </a:r>
            <a:r>
              <a:rPr lang="en">
                <a:highlight>
                  <a:srgbClr val="FFFF00"/>
                </a:highlight>
              </a:rPr>
              <a:t>collect </a:t>
            </a:r>
            <a:r>
              <a:rPr lang="en">
                <a:highlight>
                  <a:srgbClr val="FFFF00"/>
                </a:highlight>
              </a:rPr>
              <a:t>and generate and for what purposes, and align this with the pathways to impactful use of </a:t>
            </a:r>
            <a:r>
              <a:rPr lang="en">
                <a:highlight>
                  <a:srgbClr val="FFFF00"/>
                </a:highlight>
              </a:rPr>
              <a:t>data</a:t>
            </a:r>
            <a:r>
              <a:rPr lang="en">
                <a:highlight>
                  <a:srgbClr val="FFFF00"/>
                </a:highlight>
              </a:rPr>
              <a:t>.</a:t>
            </a:r>
            <a:endParaRPr>
              <a:highlight>
                <a:srgbClr val="FFFF00"/>
              </a:highlight>
            </a:endParaRPr>
          </a:p>
          <a:p>
            <a:pPr indent="-247650" lvl="0" marL="342900" rtl="0" algn="l">
              <a:spcBef>
                <a:spcPts val="800"/>
              </a:spcBef>
              <a:spcAft>
                <a:spcPts val="800"/>
              </a:spcAft>
              <a:buSzPts val="1300"/>
              <a:buAutoNum type="arabicPeriod"/>
            </a:pPr>
            <a:r>
              <a:rPr lang="en">
                <a:highlight>
                  <a:srgbClr val="FFFF00"/>
                </a:highlight>
              </a:rPr>
              <a:t>Align data collection and mapping with the priorities of communities and partners.</a:t>
            </a:r>
            <a:endParaRPr/>
          </a:p>
        </p:txBody>
      </p:sp>
      <p:sp>
        <p:nvSpPr>
          <p:cNvPr id="1508" name="Google Shape;1508;p13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509" name="Google Shape;1509;p139"/>
          <p:cNvSpPr txBox="1"/>
          <p:nvPr>
            <p:ph idx="3" type="body"/>
          </p:nvPr>
        </p:nvSpPr>
        <p:spPr>
          <a:xfrm>
            <a:off x="4769981" y="1214259"/>
            <a:ext cx="33702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Barlow Condensed"/>
                <a:ea typeface="Barlow Condensed"/>
                <a:cs typeface="Barlow Condensed"/>
                <a:sym typeface="Barlow Condensed"/>
              </a:rPr>
              <a:t>Inclusive and representat</a:t>
            </a:r>
            <a:r>
              <a:rPr b="1" lang="en">
                <a:latin typeface="Barlow Condensed"/>
                <a:ea typeface="Barlow Condensed"/>
                <a:cs typeface="Barlow Condensed"/>
                <a:sym typeface="Barlow Condensed"/>
              </a:rPr>
              <a:t>ive</a:t>
            </a:r>
            <a:endParaRPr b="1">
              <a:latin typeface="Barlow Condensed"/>
              <a:ea typeface="Barlow Condensed"/>
              <a:cs typeface="Barlow Condensed"/>
              <a:sym typeface="Barlow Condensed"/>
            </a:endParaRPr>
          </a:p>
        </p:txBody>
      </p:sp>
      <p:sp>
        <p:nvSpPr>
          <p:cNvPr id="1510" name="Google Shape;1510;p139"/>
          <p:cNvSpPr txBox="1"/>
          <p:nvPr>
            <p:ph idx="7" type="body"/>
          </p:nvPr>
        </p:nvSpPr>
        <p:spPr>
          <a:xfrm>
            <a:off x="4786350" y="1683102"/>
            <a:ext cx="2975100" cy="969600"/>
          </a:xfrm>
          <a:prstGeom prst="rect">
            <a:avLst/>
          </a:prstGeom>
        </p:spPr>
        <p:txBody>
          <a:bodyPr anchorCtr="0" anchor="t" bIns="34275" lIns="68575" spcFirstLastPara="1" rIns="68575" wrap="square" tIns="34275">
            <a:spAutoFit/>
          </a:bodyPr>
          <a:lstStyle/>
          <a:p>
            <a:pPr indent="-247650" lvl="0" marL="342900" rtl="0" algn="l">
              <a:spcBef>
                <a:spcPts val="800"/>
              </a:spcBef>
              <a:spcAft>
                <a:spcPts val="800"/>
              </a:spcAft>
              <a:buSzPts val="1300"/>
              <a:buAutoNum type="arabicPeriod"/>
            </a:pPr>
            <a:r>
              <a:rPr lang="en">
                <a:highlight>
                  <a:srgbClr val="FFFF00"/>
                </a:highlight>
              </a:rPr>
              <a:t>When creating mapping tasks, consider who and what we’re including, and who we’re omitting by how we define the area of impact and the data models.</a:t>
            </a:r>
            <a:endParaRPr/>
          </a:p>
        </p:txBody>
      </p:sp>
      <p:sp>
        <p:nvSpPr>
          <p:cNvPr id="1511" name="Google Shape;1511;p139"/>
          <p:cNvSpPr txBox="1"/>
          <p:nvPr>
            <p:ph idx="3" type="body"/>
          </p:nvPr>
        </p:nvSpPr>
        <p:spPr>
          <a:xfrm>
            <a:off x="4775775" y="2784938"/>
            <a:ext cx="40557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Barlow Condensed"/>
                <a:ea typeface="Barlow Condensed"/>
                <a:cs typeface="Barlow Condensed"/>
                <a:sym typeface="Barlow Condensed"/>
              </a:rPr>
              <a:t>Ethical data and protection</a:t>
            </a:r>
            <a:endParaRPr b="1">
              <a:latin typeface="Barlow Condensed"/>
              <a:ea typeface="Barlow Condensed"/>
              <a:cs typeface="Barlow Condensed"/>
              <a:sym typeface="Barlow Condensed"/>
            </a:endParaRPr>
          </a:p>
        </p:txBody>
      </p:sp>
      <p:sp>
        <p:nvSpPr>
          <p:cNvPr id="1512" name="Google Shape;1512;p139"/>
          <p:cNvSpPr txBox="1"/>
          <p:nvPr>
            <p:ph idx="7" type="body"/>
          </p:nvPr>
        </p:nvSpPr>
        <p:spPr>
          <a:xfrm>
            <a:off x="4792144" y="3196631"/>
            <a:ext cx="3288600" cy="1972800"/>
          </a:xfrm>
          <a:prstGeom prst="rect">
            <a:avLst/>
          </a:prstGeom>
        </p:spPr>
        <p:txBody>
          <a:bodyPr anchorCtr="0" anchor="t" bIns="34275" lIns="68575" spcFirstLastPara="1" rIns="68575" wrap="square" tIns="34275">
            <a:spAutoFit/>
          </a:bodyPr>
          <a:lstStyle/>
          <a:p>
            <a:pPr indent="-247650" lvl="0" marL="342900" rtl="0" algn="l">
              <a:spcBef>
                <a:spcPts val="800"/>
              </a:spcBef>
              <a:spcAft>
                <a:spcPts val="0"/>
              </a:spcAft>
              <a:buSzPts val="1300"/>
              <a:buAutoNum type="arabicPeriod" startAt="3"/>
            </a:pPr>
            <a:r>
              <a:rPr lang="en">
                <a:highlight>
                  <a:srgbClr val="FFFF00"/>
                </a:highlight>
              </a:rPr>
              <a:t>Conduct risk and data impact assessments to assess and minimize risk of harm for all projects together with the relevant communities. In situations where </a:t>
            </a:r>
            <a:r>
              <a:rPr lang="en">
                <a:highlight>
                  <a:srgbClr val="FFFF00"/>
                </a:highlight>
              </a:rPr>
              <a:t>conflict</a:t>
            </a:r>
            <a:r>
              <a:rPr lang="en">
                <a:highlight>
                  <a:srgbClr val="FFFF00"/>
                </a:highlight>
              </a:rPr>
              <a:t> is a factor, follow the “</a:t>
            </a:r>
            <a:r>
              <a:rPr lang="en" u="sng">
                <a:solidFill>
                  <a:schemeClr val="hlink"/>
                </a:solidFill>
                <a:highlight>
                  <a:srgbClr val="FFFF00"/>
                </a:highlight>
                <a:hlinkClick r:id="rId4"/>
              </a:rPr>
              <a:t>Conflict zones mapping policy</a:t>
            </a:r>
            <a:r>
              <a:rPr lang="en">
                <a:highlight>
                  <a:srgbClr val="FFFF00"/>
                </a:highlight>
              </a:rPr>
              <a:t>”</a:t>
            </a:r>
            <a:r>
              <a:rPr lang="en">
                <a:highlight>
                  <a:srgbClr val="FFFF00"/>
                </a:highlight>
              </a:rPr>
              <a:t>.</a:t>
            </a:r>
            <a:endParaRPr>
              <a:highlight>
                <a:srgbClr val="FFFF00"/>
              </a:highlight>
            </a:endParaRPr>
          </a:p>
          <a:p>
            <a:pPr indent="-247650" lvl="0" marL="342900" rtl="0" algn="l">
              <a:spcBef>
                <a:spcPts val="800"/>
              </a:spcBef>
              <a:spcAft>
                <a:spcPts val="800"/>
              </a:spcAft>
              <a:buSzPts val="1300"/>
              <a:buAutoNum type="arabicPeriod" startAt="3"/>
            </a:pPr>
            <a:r>
              <a:rPr lang="en">
                <a:highlight>
                  <a:srgbClr val="FFFF00"/>
                </a:highlight>
              </a:rPr>
              <a:t>Ensure everyone at HOT is compliant with the application of data and protection principles.</a:t>
            </a:r>
            <a:endParaRPr/>
          </a:p>
        </p:txBody>
      </p:sp>
      <p:sp>
        <p:nvSpPr>
          <p:cNvPr id="1513" name="Google Shape;1513;p139"/>
          <p:cNvSpPr txBox="1"/>
          <p:nvPr/>
        </p:nvSpPr>
        <p:spPr>
          <a:xfrm>
            <a:off x="4866250" y="86050"/>
            <a:ext cx="4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https://www.hotosm.org/updates/data-principles/</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8" name="Shape 1518"/>
        <p:cNvGrpSpPr/>
        <p:nvPr/>
      </p:nvGrpSpPr>
      <p:grpSpPr>
        <a:xfrm>
          <a:off x="0" y="0"/>
          <a:ext cx="0" cy="0"/>
          <a:chOff x="0" y="0"/>
          <a:chExt cx="0" cy="0"/>
        </a:xfrm>
      </p:grpSpPr>
      <p:sp>
        <p:nvSpPr>
          <p:cNvPr id="1519" name="Google Shape;1519;p140"/>
          <p:cNvSpPr txBox="1"/>
          <p:nvPr>
            <p:ph idx="1" type="body"/>
          </p:nvPr>
        </p:nvSpPr>
        <p:spPr>
          <a:xfrm>
            <a:off x="4382531" y="1256945"/>
            <a:ext cx="4219800" cy="3782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300"/>
              <a:t>What we do:</a:t>
            </a:r>
            <a:endParaRPr b="1" sz="1300"/>
          </a:p>
          <a:p>
            <a:pPr indent="-247650" lvl="0" marL="342900" rtl="0" algn="l">
              <a:spcBef>
                <a:spcPts val="800"/>
              </a:spcBef>
              <a:spcAft>
                <a:spcPts val="0"/>
              </a:spcAft>
              <a:buSzPts val="1300"/>
              <a:buAutoNum type="arabicPeriod"/>
            </a:pPr>
            <a:r>
              <a:rPr lang="en" sz="1300">
                <a:highlight>
                  <a:srgbClr val="FFFF00"/>
                </a:highlight>
              </a:rPr>
              <a:t>Contribute data to open data sources. First and foremost to OpenStreetMap under the </a:t>
            </a:r>
            <a:r>
              <a:rPr lang="en" sz="1300" u="sng">
                <a:solidFill>
                  <a:schemeClr val="hlink"/>
                </a:solidFill>
                <a:highlight>
                  <a:srgbClr val="FFFF00"/>
                </a:highlight>
                <a:hlinkClick r:id="rId3"/>
              </a:rPr>
              <a:t>ODbL</a:t>
            </a:r>
            <a:r>
              <a:rPr lang="en" sz="1300">
                <a:highlight>
                  <a:srgbClr val="FFFF00"/>
                </a:highlight>
              </a:rPr>
              <a:t> - the license selected for OSM data which allows free sharing, use, and adaptation.</a:t>
            </a:r>
            <a:endParaRPr sz="1300">
              <a:highlight>
                <a:srgbClr val="FFFF00"/>
              </a:highlight>
            </a:endParaRPr>
          </a:p>
          <a:p>
            <a:pPr indent="-247650" lvl="0" marL="342900" rtl="0" algn="l">
              <a:spcBef>
                <a:spcPts val="800"/>
              </a:spcBef>
              <a:spcAft>
                <a:spcPts val="0"/>
              </a:spcAft>
              <a:buSzPts val="1300"/>
              <a:buAutoNum type="arabicPeriod"/>
            </a:pPr>
            <a:r>
              <a:rPr lang="en" sz="1300"/>
              <a:t>Ensure (re)usability of data we contribute to OSM by providing ample documentation and metadata.</a:t>
            </a:r>
            <a:endParaRPr sz="1300"/>
          </a:p>
          <a:p>
            <a:pPr indent="-247650" lvl="0" marL="342900" rtl="0" algn="l">
              <a:spcBef>
                <a:spcPts val="800"/>
              </a:spcBef>
              <a:spcAft>
                <a:spcPts val="0"/>
              </a:spcAft>
              <a:buSzPts val="1300"/>
              <a:buAutoNum type="arabicPeriod"/>
            </a:pPr>
            <a:r>
              <a:rPr lang="en" sz="1300"/>
              <a:t>Advocate and push for open, </a:t>
            </a:r>
            <a:r>
              <a:rPr lang="en" sz="1300" u="sng">
                <a:solidFill>
                  <a:schemeClr val="hlink"/>
                </a:solidFill>
                <a:hlinkClick r:id="rId4"/>
              </a:rPr>
              <a:t>ODbL compatible</a:t>
            </a:r>
            <a:r>
              <a:rPr lang="en" sz="1300"/>
              <a:t>, licensing of existing datasets from partners.</a:t>
            </a:r>
            <a:endParaRPr sz="1300"/>
          </a:p>
          <a:p>
            <a:pPr indent="-247650" lvl="0" marL="342900" rtl="0" algn="l">
              <a:spcBef>
                <a:spcPts val="800"/>
              </a:spcBef>
              <a:spcAft>
                <a:spcPts val="0"/>
              </a:spcAft>
              <a:buSzPts val="1300"/>
              <a:buAutoNum type="arabicPeriod"/>
            </a:pPr>
            <a:r>
              <a:rPr lang="en" sz="1300"/>
              <a:t>Provide easy ways of accessing and using OSM data for a variety of users, and explain how OSM data can be used and incorporated.</a:t>
            </a:r>
            <a:endParaRPr sz="1300"/>
          </a:p>
          <a:p>
            <a:pPr indent="-247650" lvl="0" marL="342900" rtl="0" algn="l">
              <a:spcBef>
                <a:spcPts val="800"/>
              </a:spcBef>
              <a:spcAft>
                <a:spcPts val="0"/>
              </a:spcAft>
              <a:buSzPts val="1300"/>
              <a:buAutoNum type="arabicPeriod"/>
            </a:pPr>
            <a:r>
              <a:rPr lang="en" sz="1300"/>
              <a:t>Make data available in easy to understand and use formats - including digital formats and platforms (</a:t>
            </a:r>
            <a:r>
              <a:rPr lang="en" sz="1300" u="sng">
                <a:solidFill>
                  <a:schemeClr val="hlink"/>
                </a:solidFill>
                <a:hlinkClick r:id="rId5"/>
              </a:rPr>
              <a:t>HDX</a:t>
            </a:r>
            <a:r>
              <a:rPr lang="en" sz="1300"/>
              <a:t>), mobile applications, and paper maps.</a:t>
            </a:r>
            <a:endParaRPr sz="1300"/>
          </a:p>
          <a:p>
            <a:pPr indent="0" lvl="0" marL="0" rtl="0" algn="just">
              <a:spcBef>
                <a:spcPts val="800"/>
              </a:spcBef>
              <a:spcAft>
                <a:spcPts val="0"/>
              </a:spcAft>
              <a:buNone/>
            </a:pPr>
            <a:r>
              <a:t/>
            </a:r>
            <a:endParaRPr/>
          </a:p>
          <a:p>
            <a:pPr indent="0" lvl="0" marL="0" rtl="0" algn="just">
              <a:spcBef>
                <a:spcPts val="800"/>
              </a:spcBef>
              <a:spcAft>
                <a:spcPts val="0"/>
              </a:spcAft>
              <a:buNone/>
            </a:pPr>
            <a:r>
              <a:t/>
            </a:r>
            <a:endParaRPr/>
          </a:p>
        </p:txBody>
      </p:sp>
      <p:sp>
        <p:nvSpPr>
          <p:cNvPr id="1520" name="Google Shape;1520;p140"/>
          <p:cNvSpPr txBox="1"/>
          <p:nvPr>
            <p:ph idx="2" type="body"/>
          </p:nvPr>
        </p:nvSpPr>
        <p:spPr>
          <a:xfrm>
            <a:off x="1251900" y="2392088"/>
            <a:ext cx="2320500" cy="1637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Roboto"/>
                <a:ea typeface="Roboto"/>
                <a:cs typeface="Roboto"/>
                <a:sym typeface="Roboto"/>
              </a:rPr>
              <a:t>What this means:</a:t>
            </a:r>
            <a:endParaRPr b="1">
              <a:latin typeface="Roboto"/>
              <a:ea typeface="Roboto"/>
              <a:cs typeface="Roboto"/>
              <a:sym typeface="Roboto"/>
            </a:endParaRPr>
          </a:p>
          <a:p>
            <a:pPr indent="0" lvl="0" marL="0" rtl="0" algn="l">
              <a:spcBef>
                <a:spcPts val="800"/>
              </a:spcBef>
              <a:spcAft>
                <a:spcPts val="0"/>
              </a:spcAft>
              <a:buNone/>
            </a:pPr>
            <a:r>
              <a:rPr lang="en">
                <a:latin typeface="Roboto"/>
                <a:ea typeface="Roboto"/>
                <a:cs typeface="Roboto"/>
                <a:sym typeface="Roboto"/>
              </a:rPr>
              <a:t>Contribute</a:t>
            </a:r>
            <a:r>
              <a:rPr lang="en">
                <a:latin typeface="Roboto"/>
                <a:ea typeface="Roboto"/>
                <a:cs typeface="Roboto"/>
                <a:sym typeface="Roboto"/>
              </a:rPr>
              <a:t> to and advocate for open data, first and foremost OpenStreetMap, and enable anyone to make effective use of this data.</a:t>
            </a:r>
            <a:endParaRPr>
              <a:latin typeface="Roboto"/>
              <a:ea typeface="Roboto"/>
              <a:cs typeface="Roboto"/>
              <a:sym typeface="Roboto"/>
            </a:endParaRPr>
          </a:p>
        </p:txBody>
      </p:sp>
      <p:sp>
        <p:nvSpPr>
          <p:cNvPr id="1521" name="Google Shape;1521;p14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rgbClr val="757070"/>
                </a:solidFill>
              </a:rPr>
              <a:t>‹#›</a:t>
            </a:fld>
            <a:endParaRPr>
              <a:solidFill>
                <a:srgbClr val="757070"/>
              </a:solidFill>
            </a:endParaRPr>
          </a:p>
        </p:txBody>
      </p:sp>
      <p:sp>
        <p:nvSpPr>
          <p:cNvPr id="1522" name="Google Shape;1522;p140"/>
          <p:cNvSpPr txBox="1"/>
          <p:nvPr>
            <p:ph idx="4" type="body"/>
          </p:nvPr>
        </p:nvSpPr>
        <p:spPr>
          <a:xfrm>
            <a:off x="429094" y="439275"/>
            <a:ext cx="4610400" cy="558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Open and </a:t>
            </a:r>
            <a:r>
              <a:rPr lang="en"/>
              <a:t>accessible</a:t>
            </a:r>
            <a:endParaRPr/>
          </a:p>
        </p:txBody>
      </p:sp>
      <p:sp>
        <p:nvSpPr>
          <p:cNvPr id="1523" name="Google Shape;1523;p140"/>
          <p:cNvSpPr txBox="1"/>
          <p:nvPr/>
        </p:nvSpPr>
        <p:spPr>
          <a:xfrm>
            <a:off x="6726769" y="115950"/>
            <a:ext cx="2250000" cy="415500"/>
          </a:xfrm>
          <a:prstGeom prst="rect">
            <a:avLst/>
          </a:prstGeom>
          <a:noFill/>
          <a:ln cap="flat" cmpd="sng" w="19050">
            <a:solidFill>
              <a:srgbClr val="C0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lang="en" sz="1800">
                <a:solidFill>
                  <a:srgbClr val="C00000"/>
                </a:solidFill>
                <a:latin typeface="Barlow Condensed"/>
                <a:ea typeface="Barlow Condensed"/>
                <a:cs typeface="Barlow Condensed"/>
                <a:sym typeface="Barlow Condensed"/>
              </a:rPr>
              <a:t>Work in the open</a:t>
            </a:r>
            <a:endParaRPr sz="1800">
              <a:solidFill>
                <a:srgbClr val="C00000"/>
              </a:solidFill>
              <a:latin typeface="Barlow Condensed"/>
              <a:ea typeface="Barlow Condensed"/>
              <a:cs typeface="Barlow Condensed"/>
              <a:sym typeface="Barlow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8" name="Shape 1528"/>
        <p:cNvGrpSpPr/>
        <p:nvPr/>
      </p:nvGrpSpPr>
      <p:grpSpPr>
        <a:xfrm>
          <a:off x="0" y="0"/>
          <a:ext cx="0" cy="0"/>
          <a:chOff x="0" y="0"/>
          <a:chExt cx="0" cy="0"/>
        </a:xfrm>
      </p:grpSpPr>
      <p:sp>
        <p:nvSpPr>
          <p:cNvPr id="1529" name="Google Shape;1529;p141"/>
          <p:cNvSpPr txBox="1"/>
          <p:nvPr>
            <p:ph idx="1" type="body"/>
          </p:nvPr>
        </p:nvSpPr>
        <p:spPr>
          <a:xfrm>
            <a:off x="4382531" y="1256944"/>
            <a:ext cx="4219800" cy="3663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300"/>
              <a:t>What we do:</a:t>
            </a:r>
            <a:endParaRPr b="1" sz="1300"/>
          </a:p>
          <a:p>
            <a:pPr indent="-247650" lvl="0" marL="342900" rtl="0" algn="l">
              <a:spcBef>
                <a:spcPts val="800"/>
              </a:spcBef>
              <a:spcAft>
                <a:spcPts val="0"/>
              </a:spcAft>
              <a:buSzPts val="1300"/>
              <a:buAutoNum type="arabicPeriod"/>
            </a:pPr>
            <a:r>
              <a:rPr lang="en" sz="1300">
                <a:highlight>
                  <a:srgbClr val="FFFF00"/>
                </a:highlight>
              </a:rPr>
              <a:t>Be deliberate in what data we </a:t>
            </a:r>
            <a:r>
              <a:rPr lang="en" sz="1300">
                <a:highlight>
                  <a:srgbClr val="FFFF00"/>
                </a:highlight>
              </a:rPr>
              <a:t>collect </a:t>
            </a:r>
            <a:r>
              <a:rPr lang="en" sz="1300">
                <a:highlight>
                  <a:srgbClr val="FFFF00"/>
                </a:highlight>
              </a:rPr>
              <a:t>and generate and for what purposes, and align this with the pathways to impactful use of </a:t>
            </a:r>
            <a:r>
              <a:rPr lang="en" sz="1300">
                <a:highlight>
                  <a:srgbClr val="FFFF00"/>
                </a:highlight>
              </a:rPr>
              <a:t>data</a:t>
            </a:r>
            <a:r>
              <a:rPr lang="en" sz="1300">
                <a:highlight>
                  <a:srgbClr val="FFFF00"/>
                </a:highlight>
              </a:rPr>
              <a:t>.</a:t>
            </a:r>
            <a:endParaRPr sz="1300">
              <a:highlight>
                <a:srgbClr val="FFFF00"/>
              </a:highlight>
            </a:endParaRPr>
          </a:p>
          <a:p>
            <a:pPr indent="-247650" lvl="0" marL="342900" rtl="0" algn="l">
              <a:spcBef>
                <a:spcPts val="800"/>
              </a:spcBef>
              <a:spcAft>
                <a:spcPts val="0"/>
              </a:spcAft>
              <a:buSzPts val="1300"/>
              <a:buAutoNum type="arabicPeriod"/>
            </a:pPr>
            <a:r>
              <a:rPr lang="en" sz="1300">
                <a:highlight>
                  <a:srgbClr val="FFFF00"/>
                </a:highlight>
              </a:rPr>
              <a:t>Align data collection and mapping with the priorities of communities and partners.</a:t>
            </a:r>
            <a:endParaRPr sz="1300">
              <a:highlight>
                <a:srgbClr val="FFFF00"/>
              </a:highlight>
            </a:endParaRPr>
          </a:p>
          <a:p>
            <a:pPr indent="-247650" lvl="0" marL="342900" rtl="0" algn="l">
              <a:spcBef>
                <a:spcPts val="800"/>
              </a:spcBef>
              <a:spcAft>
                <a:spcPts val="0"/>
              </a:spcAft>
              <a:buSzPts val="1300"/>
              <a:buAutoNum type="arabicPeriod"/>
            </a:pPr>
            <a:r>
              <a:rPr lang="en" sz="1300"/>
              <a:t>Improve the quality of OSM data and </a:t>
            </a:r>
            <a:r>
              <a:rPr lang="en" sz="1300" u="sng">
                <a:solidFill>
                  <a:schemeClr val="hlink"/>
                </a:solidFill>
                <a:hlinkClick r:id="rId3"/>
              </a:rPr>
              <a:t>tagging </a:t>
            </a:r>
            <a:r>
              <a:rPr lang="en" sz="1300"/>
              <a:t>schemas and standardization, including localization and contextualization.</a:t>
            </a:r>
            <a:endParaRPr sz="1300"/>
          </a:p>
          <a:p>
            <a:pPr indent="-247650" lvl="0" marL="342900" rtl="0" algn="l">
              <a:spcBef>
                <a:spcPts val="800"/>
              </a:spcBef>
              <a:spcAft>
                <a:spcPts val="0"/>
              </a:spcAft>
              <a:buSzPts val="1300"/>
              <a:buAutoNum type="arabicPeriod"/>
            </a:pPr>
            <a:r>
              <a:rPr lang="en" sz="1300"/>
              <a:t>Ensure we follow </a:t>
            </a:r>
            <a:r>
              <a:rPr lang="en" sz="1300"/>
              <a:t>OSM guidelines</a:t>
            </a:r>
            <a:r>
              <a:rPr lang="en" sz="1300"/>
              <a:t> and procedures, such as organized editing, and import processes.</a:t>
            </a:r>
            <a:endParaRPr sz="1300"/>
          </a:p>
          <a:p>
            <a:pPr indent="-247650" lvl="0" marL="342900" rtl="0" algn="l">
              <a:spcBef>
                <a:spcPts val="800"/>
              </a:spcBef>
              <a:spcAft>
                <a:spcPts val="0"/>
              </a:spcAft>
              <a:buSzPts val="1300"/>
              <a:buAutoNum type="arabicPeriod"/>
            </a:pPr>
            <a:r>
              <a:rPr lang="en" sz="1300"/>
              <a:t>Provide technical resources and services, support, and case studies (including measurement of the usability of data) for Impact areas use cases.</a:t>
            </a:r>
            <a:endParaRPr sz="1300"/>
          </a:p>
          <a:p>
            <a:pPr indent="0" lvl="0" marL="0" rtl="0" algn="just">
              <a:spcBef>
                <a:spcPts val="800"/>
              </a:spcBef>
              <a:spcAft>
                <a:spcPts val="0"/>
              </a:spcAft>
              <a:buNone/>
            </a:pPr>
            <a:r>
              <a:t/>
            </a:r>
            <a:endParaRPr/>
          </a:p>
          <a:p>
            <a:pPr indent="0" lvl="0" marL="0" rtl="0" algn="just">
              <a:spcBef>
                <a:spcPts val="800"/>
              </a:spcBef>
              <a:spcAft>
                <a:spcPts val="0"/>
              </a:spcAft>
              <a:buNone/>
            </a:pPr>
            <a:r>
              <a:t/>
            </a:r>
            <a:endParaRPr/>
          </a:p>
        </p:txBody>
      </p:sp>
      <p:sp>
        <p:nvSpPr>
          <p:cNvPr id="1530" name="Google Shape;1530;p141"/>
          <p:cNvSpPr txBox="1"/>
          <p:nvPr>
            <p:ph idx="2" type="body"/>
          </p:nvPr>
        </p:nvSpPr>
        <p:spPr>
          <a:xfrm>
            <a:off x="1251900" y="2392088"/>
            <a:ext cx="2410800" cy="204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Roboto"/>
                <a:ea typeface="Roboto"/>
                <a:cs typeface="Roboto"/>
                <a:sym typeface="Roboto"/>
              </a:rPr>
              <a:t>What this means:</a:t>
            </a:r>
            <a:endParaRPr b="1">
              <a:latin typeface="Roboto"/>
              <a:ea typeface="Roboto"/>
              <a:cs typeface="Roboto"/>
              <a:sym typeface="Roboto"/>
            </a:endParaRPr>
          </a:p>
          <a:p>
            <a:pPr indent="0" lvl="0" marL="0" rtl="0" algn="l">
              <a:spcBef>
                <a:spcPts val="800"/>
              </a:spcBef>
              <a:spcAft>
                <a:spcPts val="0"/>
              </a:spcAft>
              <a:buNone/>
            </a:pPr>
            <a:r>
              <a:rPr lang="en">
                <a:latin typeface="Roboto"/>
                <a:ea typeface="Roboto"/>
                <a:cs typeface="Roboto"/>
                <a:sym typeface="Roboto"/>
              </a:rPr>
              <a:t>Collected and contributed OSM data should meet a purpose that’s well defined and described, and conform to given data quality standards so it can be understood, used, and re-used within and outside of HOT’s Impact Areas.</a:t>
            </a:r>
            <a:endParaRPr>
              <a:latin typeface="Roboto"/>
              <a:ea typeface="Roboto"/>
              <a:cs typeface="Roboto"/>
              <a:sym typeface="Roboto"/>
            </a:endParaRPr>
          </a:p>
        </p:txBody>
      </p:sp>
      <p:sp>
        <p:nvSpPr>
          <p:cNvPr id="1531" name="Google Shape;1531;p14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rgbClr val="757070"/>
                </a:solidFill>
              </a:rPr>
              <a:t>‹#›</a:t>
            </a:fld>
            <a:endParaRPr>
              <a:solidFill>
                <a:srgbClr val="757070"/>
              </a:solidFill>
            </a:endParaRPr>
          </a:p>
        </p:txBody>
      </p:sp>
      <p:sp>
        <p:nvSpPr>
          <p:cNvPr id="1532" name="Google Shape;1532;p141"/>
          <p:cNvSpPr txBox="1"/>
          <p:nvPr>
            <p:ph idx="4" type="body"/>
          </p:nvPr>
        </p:nvSpPr>
        <p:spPr>
          <a:xfrm>
            <a:off x="429094" y="439275"/>
            <a:ext cx="5576400" cy="558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Useful and usable data</a:t>
            </a:r>
            <a:endParaRPr/>
          </a:p>
        </p:txBody>
      </p:sp>
      <p:sp>
        <p:nvSpPr>
          <p:cNvPr id="1533" name="Google Shape;1533;p141"/>
          <p:cNvSpPr txBox="1"/>
          <p:nvPr/>
        </p:nvSpPr>
        <p:spPr>
          <a:xfrm>
            <a:off x="6780019" y="115950"/>
            <a:ext cx="2250000" cy="415500"/>
          </a:xfrm>
          <a:prstGeom prst="rect">
            <a:avLst/>
          </a:prstGeom>
          <a:noFill/>
          <a:ln cap="flat" cmpd="sng" w="19050">
            <a:solidFill>
              <a:srgbClr val="C0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lang="en" sz="1800">
                <a:solidFill>
                  <a:srgbClr val="C00000"/>
                </a:solidFill>
                <a:latin typeface="Barlow Condensed"/>
                <a:ea typeface="Barlow Condensed"/>
                <a:cs typeface="Barlow Condensed"/>
                <a:sym typeface="Barlow Condensed"/>
              </a:rPr>
              <a:t>Collaborate for impact</a:t>
            </a:r>
            <a:endParaRPr sz="1800">
              <a:solidFill>
                <a:srgbClr val="C00000"/>
              </a:solidFill>
              <a:latin typeface="Barlow Condensed"/>
              <a:ea typeface="Barlow Condensed"/>
              <a:cs typeface="Barlow Condensed"/>
              <a:sym typeface="Barlow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T_Template_v.4">
  <a:themeElements>
    <a:clrScheme name="Custom 2">
      <a:dk1>
        <a:srgbClr val="2B2F38"/>
      </a:dk1>
      <a:lt1>
        <a:srgbClr val="D73F3E"/>
      </a:lt1>
      <a:dk2>
        <a:srgbClr val="44546A"/>
      </a:dk2>
      <a:lt2>
        <a:srgbClr val="E7E6E6"/>
      </a:lt2>
      <a:accent1>
        <a:srgbClr val="D73F3E"/>
      </a:accent1>
      <a:accent2>
        <a:srgbClr val="2B2F38"/>
      </a:accent2>
      <a:accent3>
        <a:srgbClr val="A5A5A5"/>
      </a:accent3>
      <a:accent4>
        <a:srgbClr val="F9A61E"/>
      </a:accent4>
      <a:accent5>
        <a:srgbClr val="F0EFEE"/>
      </a:accent5>
      <a:accent6>
        <a:srgbClr val="FFECEC"/>
      </a:accent6>
      <a:hlink>
        <a:srgbClr val="919CB2"/>
      </a:hlink>
      <a:folHlink>
        <a:srgbClr val="676F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OT_Template_v.4">
  <a:themeElements>
    <a:clrScheme name="Custom 2">
      <a:dk1>
        <a:srgbClr val="2B2F38"/>
      </a:dk1>
      <a:lt1>
        <a:srgbClr val="D73F3E"/>
      </a:lt1>
      <a:dk2>
        <a:srgbClr val="44546A"/>
      </a:dk2>
      <a:lt2>
        <a:srgbClr val="E7E6E6"/>
      </a:lt2>
      <a:accent1>
        <a:srgbClr val="D73F3E"/>
      </a:accent1>
      <a:accent2>
        <a:srgbClr val="2B2F38"/>
      </a:accent2>
      <a:accent3>
        <a:srgbClr val="A5A5A5"/>
      </a:accent3>
      <a:accent4>
        <a:srgbClr val="F9A61E"/>
      </a:accent4>
      <a:accent5>
        <a:srgbClr val="F0EFEE"/>
      </a:accent5>
      <a:accent6>
        <a:srgbClr val="FFECEC"/>
      </a:accent6>
      <a:hlink>
        <a:srgbClr val="919CB2"/>
      </a:hlink>
      <a:folHlink>
        <a:srgbClr val="676F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